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3" r:id="rId2"/>
    <p:sldId id="294" r:id="rId3"/>
    <p:sldId id="288" r:id="rId4"/>
    <p:sldId id="295" r:id="rId5"/>
    <p:sldId id="287" r:id="rId6"/>
    <p:sldId id="265" r:id="rId7"/>
    <p:sldId id="296" r:id="rId8"/>
    <p:sldId id="29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3" autoAdjust="0"/>
    <p:restoredTop sz="94570" autoAdjust="0"/>
  </p:normalViewPr>
  <p:slideViewPr>
    <p:cSldViewPr>
      <p:cViewPr varScale="1">
        <p:scale>
          <a:sx n="92" d="100"/>
          <a:sy n="92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4A92D9-BE0E-43D2-AB09-9D81923F08C9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8453711-5B03-4A73-806E-CA9021FEF3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8893FE-3DBF-4B8D-9B5F-FF93787BDF43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9951-4AE9-45E9-8C6E-78B2E693747B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DBD-848D-418C-A9D1-307AF5360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0F87B-5C6B-4554-A724-1A8027A6EAA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C7960-7A29-49B2-AAA0-9FF624600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8A811-E295-4D56-87FA-369C964B8034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B56CA-145E-4884-9CB4-FE2EBDE26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54E1-1BF4-4C08-AEFE-555613CD3FE1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E50BD-F658-41ED-AB3B-BC7545EE7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87EB6-6094-430F-A6F1-A40ECCCBA9DF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7815-CE6F-4C95-ADF7-C90D4B0AF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D2FF8-D3C9-44CD-BB02-7FCB09F6C066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04577-17BF-42FF-8561-93DF92625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FE728-7F71-41C4-9B28-B8BDF4545F8C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6560B-7ED3-44DB-8D4E-63B69B1F27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B4069-C309-46FF-AF2D-61214B2779B3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FF245-DECB-4099-9565-879FE6957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F994E-2BAB-4957-BDB8-C1FA885FF321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60DE4-9CF6-481A-ABE6-14DFEB6C8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46620-D101-41A4-9B3F-E4639C7A41E0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2BA7A-05AD-4A5D-BBB0-A777C4FAA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5694B-DDC9-468A-866F-28A17F185D1C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76D36-919D-4020-8113-4A80A17E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6222-257E-4432-AC6B-3303FCAE07D5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57E8-6ED3-4AB3-9831-47DBA5A9E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3DC81D4-7E53-410D-86AC-1F61FC2F12EE}" type="datetimeFigureOut">
              <a:rPr lang="ru-RU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4C8A231-5FFF-4043-8CBF-D5ADF3A58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Администрация Красноармейского сельского поселения Орловского района Ростовской области</a:t>
            </a:r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бюджета Красноармейского сельского поселения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за 2014 год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2014 году</a:t>
            </a:r>
            <a:r>
              <a:rPr lang="ru-RU" sz="2200" b="1" smtClean="0">
                <a:latin typeface="Times New Roman" pitchFamily="18" charset="0"/>
              </a:rPr>
              <a:t/>
            </a:r>
            <a:br>
              <a:rPr lang="ru-RU" sz="2200" b="1" smtClean="0">
                <a:latin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</a:rPr>
              <a:t>					</a:t>
            </a:r>
            <a:r>
              <a:rPr lang="ru-RU" sz="2200" b="1" smtClean="0">
                <a:solidFill>
                  <a:schemeClr val="tx2"/>
                </a:solidFill>
                <a:latin typeface="Times New Roman" pitchFamily="18" charset="0"/>
              </a:rPr>
              <a:t>13831,0 (</a:t>
            </a:r>
            <a:r>
              <a:rPr lang="ru-RU" sz="1800" smtClean="0">
                <a:solidFill>
                  <a:schemeClr val="tx2"/>
                </a:solidFill>
                <a:latin typeface="Times New Roman" pitchFamily="18" charset="0"/>
              </a:rPr>
              <a:t>тыс.рублей</a:t>
            </a:r>
            <a:r>
              <a:rPr lang="ru-RU" sz="1800" smtClean="0">
                <a:solidFill>
                  <a:schemeClr val="tx2"/>
                </a:solidFill>
              </a:rPr>
              <a:t>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827088" y="1628775"/>
          <a:ext cx="7705725" cy="4464050"/>
        </p:xfrm>
        <a:graphic>
          <a:graphicData uri="http://schemas.openxmlformats.org/presentationml/2006/ole">
            <p:oleObj spid="_x0000_s44035" name="Лист" r:id="rId3" imgW="9201293" imgH="620091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0913" y="1604963"/>
          <a:ext cx="7362825" cy="4591050"/>
        </p:xfrm>
        <a:graphic>
          <a:graphicData uri="http://schemas.openxmlformats.org/presentationml/2006/ole">
            <p:oleObj spid="_x0000_s1026" name="Лист" r:id="rId3" imgW="8248460" imgH="51435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252413" y="1749425"/>
          <a:ext cx="8497887" cy="4684713"/>
        </p:xfrm>
        <a:graphic>
          <a:graphicData uri="http://schemas.openxmlformats.org/presentationml/2006/ole">
            <p:oleObj spid="_x0000_s62466" name="Лист" r:id="rId3" imgW="9572482" imgH="527680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</a:rPr>
              <a:t>Объем межбюджетных трансфертов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6" name="Group 46"/>
          <p:cNvGraphicFramePr>
            <a:graphicFrameLocks noGrp="1"/>
          </p:cNvGraphicFramePr>
          <p:nvPr/>
        </p:nvGraphicFramePr>
        <p:xfrm>
          <a:off x="395288" y="1773238"/>
          <a:ext cx="8332787" cy="3983037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2013 год (факт)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2014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2525,5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4433,0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1226,0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Структура исполнения расходов бюджета </a:t>
            </a:r>
            <a:r>
              <a:rPr lang="ru-RU" sz="2400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 в 2014 году</a:t>
            </a:r>
            <a:br>
              <a:rPr lang="ru-RU" sz="2400" smtClean="0">
                <a:solidFill>
                  <a:srgbClr val="C00000"/>
                </a:solidFill>
                <a:latin typeface="Arial" charset="0"/>
              </a:rPr>
            </a:br>
            <a:r>
              <a:rPr lang="ru-RU" sz="2400" smtClean="0">
                <a:solidFill>
                  <a:srgbClr val="C00000"/>
                </a:solidFill>
                <a:latin typeface="Arial" charset="0"/>
              </a:rPr>
              <a:t>                                                         12904,5 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412875"/>
          <a:ext cx="8185150" cy="4713288"/>
        </p:xfrm>
        <a:graphic>
          <a:graphicData uri="http://schemas.openxmlformats.org/presentationml/2006/ole">
            <p:oleObj spid="_x0000_s31746" name="Лист" r:id="rId3" imgW="8419910" imgH="4848177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906463" y="1604963"/>
          <a:ext cx="7451725" cy="4591050"/>
        </p:xfrm>
        <a:graphic>
          <a:graphicData uri="http://schemas.openxmlformats.org/presentationml/2006/ole">
            <p:oleObj spid="_x0000_s63490" name="Лист" r:id="rId3" imgW="8286607" imgH="510535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/>
              <a:t>СВЕДЕНИЯ</a:t>
            </a:r>
            <a:br>
              <a:rPr lang="ru-RU" sz="2000" smtClean="0"/>
            </a:br>
            <a:r>
              <a:rPr lang="ru-RU" sz="2000" smtClean="0"/>
              <a:t>о численности и оплате труда муниципальных служащих и работников Администрации Красноармейского сельского поселения</a:t>
            </a:r>
            <a:br>
              <a:rPr lang="ru-RU" sz="2000" smtClean="0"/>
            </a:br>
            <a:r>
              <a:rPr lang="ru-RU" sz="2000" smtClean="0"/>
              <a:t>2014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/>
        </p:nvGraphicFramePr>
        <p:xfrm>
          <a:off x="457200" y="2349500"/>
          <a:ext cx="8229600" cy="3776663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710,9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2009,6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529,6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3250,1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165</Words>
  <Application>Microsoft Office PowerPoint</Application>
  <PresentationFormat>Экран (4:3)</PresentationFormat>
  <Paragraphs>54</Paragraphs>
  <Slides>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Лист Microsoft Office Excel</vt:lpstr>
      <vt:lpstr>Лист</vt:lpstr>
      <vt:lpstr>Администрация Красноармейского сельского поселения Орловского района Ростовской области</vt:lpstr>
      <vt:lpstr>Структура исполнения доходов бюджета Красноармейского сельского поселения в 2014 году      13831,0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Объем межбюджетных трансфертов бюджету Красноармейского сельского поселения</vt:lpstr>
      <vt:lpstr>Структура исполнения расходов бюджета Красноармейского сельского поселения в 2014 году                                                          12904,5 (тыс.рублей)</vt:lpstr>
      <vt:lpstr>Динамика исполнения расходов  бюджета   Красноармейского сельского поселения            (тыс. рублей)</vt:lpstr>
      <vt:lpstr>СВЕДЕНИЯ о численности и оплате труда муниципальных служащих и работников Администрации Красноармейского сельского поселения 2014 год.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187</cp:revision>
  <dcterms:created xsi:type="dcterms:W3CDTF">2012-10-21T15:40:11Z</dcterms:created>
  <dcterms:modified xsi:type="dcterms:W3CDTF">2015-05-07T04:22:31Z</dcterms:modified>
</cp:coreProperties>
</file>