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3" r:id="rId2"/>
    <p:sldId id="298" r:id="rId3"/>
    <p:sldId id="294" r:id="rId4"/>
    <p:sldId id="288" r:id="rId5"/>
    <p:sldId id="295" r:id="rId6"/>
    <p:sldId id="287" r:id="rId7"/>
    <p:sldId id="265" r:id="rId8"/>
    <p:sldId id="296" r:id="rId9"/>
    <p:sldId id="297" r:id="rId10"/>
    <p:sldId id="29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3" autoAdjust="0"/>
    <p:restoredTop sz="94570" autoAdjust="0"/>
  </p:normalViewPr>
  <p:slideViewPr>
    <p:cSldViewPr>
      <p:cViewPr>
        <p:scale>
          <a:sx n="90" d="100"/>
          <a:sy n="90" d="100"/>
        </p:scale>
        <p:origin x="-125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CD3D07-1086-4228-9605-82C5F0272F2F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3D1E47A-FB9D-4A7E-A57C-5F31FB9AA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7EA85F-B398-47D4-80AB-AF8439CC1092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5DB0E-8592-4A54-A0D7-7AB844D9D1D1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1CCC-1129-4DB0-9F58-BE8D1E5F54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0FE2D-FE98-4BA8-9DC8-58220E0E56D0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58596-F11F-4F19-AC19-151E885C9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5010A-751C-458E-B4F5-F57FC7064C08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5D58-9C69-4D3B-9C72-F7589B9EB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1C4F8-786E-4ABE-AE14-6DDEA2EBD4A4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71ACA-E894-4A50-8138-D32E2E919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6633-DDAD-403A-92F5-EB3DD20B358D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B0000-EE12-4C78-9099-051F7C032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84B8C-3D0E-4818-94EA-1AAC00232E38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12ED5-7193-47A4-9281-6194DF68C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FC21D-8AB8-4DDC-8C42-72E0E27328F4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A260-FC3C-45E1-9023-D24AD2123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A420B-2C82-4D3F-B0F0-65576E8709D7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0313B-F0C8-44FE-AC1D-694646DF1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DA85-1E73-48F6-9720-FF773741F071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6F264-7452-4DF0-805B-59EA37737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E96E0-C1A9-481C-9712-5883AAE1125F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6EB3-ECB7-44B7-9866-AD12147C4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95EBA-F890-4ABE-BF40-E15125CB8F85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0F3D1-9E4F-437C-994F-229872A18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F6F70-210F-42DD-9E3B-CD6F018F6E38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80DEE-CAEB-4AC0-A26A-CDA7282DA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3FA81C3-C168-4572-ABDC-3947810EB4DC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2795AEC-55F7-4933-867F-C2BCAE5A3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5B96B1"/>
          </a:solidFill>
          <a:ln w="25400" cap="flat" algn="ctr">
            <a:solidFill>
              <a:srgbClr val="385D8A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latin typeface="+mn-lt"/>
                <a:ea typeface="+mn-ea"/>
                <a:cs typeface="+mn-cs"/>
              </a:rPr>
              <a:t>Администрация Красноармейского сельского поселения Орловского района Ростовской области</a:t>
            </a:r>
            <a:endParaRPr lang="ru-RU" sz="25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 b="1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smtClean="0">
                <a:solidFill>
                  <a:schemeClr val="tx1"/>
                </a:solidFill>
              </a:rPr>
              <a:t>Исполнение бюджета Красноармейского сельского поселения</a:t>
            </a:r>
          </a:p>
          <a:p>
            <a:pPr eaLnBrk="1" hangingPunct="1">
              <a:defRPr/>
            </a:pPr>
            <a:r>
              <a:rPr lang="ru-RU" b="1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00" b="1" u="sng" smtClean="0">
                <a:solidFill>
                  <a:schemeClr val="tx1"/>
                </a:solidFill>
              </a:rPr>
              <a:t>за </a:t>
            </a:r>
            <a:r>
              <a:rPr lang="ru-RU" sz="3400" b="1" u="sng" smtClean="0">
                <a:solidFill>
                  <a:schemeClr val="tx1"/>
                </a:solidFill>
                <a:latin typeface="Arial" charset="0"/>
              </a:rPr>
              <a:t>2017</a:t>
            </a:r>
            <a:r>
              <a:rPr lang="ru-RU" sz="3400" b="1" u="sng" smtClean="0">
                <a:solidFill>
                  <a:schemeClr val="tx1"/>
                </a:solidFill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600" smtClean="0">
                <a:latin typeface="Arial" charset="0"/>
              </a:rPr>
              <a:t>Контактная информация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Администрация Красноармейского сельского поселения Орловского района Ростовской области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347500, Ростовская область, Орловский район, 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пос. Красноармейский, пер. Красноармейский, д.22</a:t>
            </a:r>
          </a:p>
          <a:p>
            <a:pPr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Руководитель:</a:t>
            </a:r>
            <a:r>
              <a:rPr lang="ru-RU" sz="2000" smtClean="0">
                <a:latin typeface="Arial" charset="0"/>
              </a:rPr>
              <a:t> Глава Администрации Красноармейского сельского поселения – Богуш Александр Сергеевич</a:t>
            </a:r>
          </a:p>
          <a:p>
            <a:pPr>
              <a:buFont typeface="Arial" charset="0"/>
              <a:buNone/>
            </a:pPr>
            <a:endParaRPr lang="ru-RU" sz="20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Тел.: 8 (86375) 21-7-07;</a:t>
            </a: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8 (86375) 21-7-40;</a:t>
            </a: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8 (86375) 21-8-59.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Arial" charset="0"/>
              </a:rPr>
              <a:t>E-mail: </a:t>
            </a:r>
            <a:r>
              <a:rPr lang="en-US" sz="2000" u="sng" smtClean="0">
                <a:latin typeface="Arial" charset="0"/>
                <a:hlinkClick r:id="rId2"/>
              </a:rPr>
              <a:t>sp29309@donpac.ru</a:t>
            </a:r>
            <a:endParaRPr lang="ru-RU" sz="2000" u="sng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График (режим) работы</a:t>
            </a:r>
            <a:r>
              <a:rPr lang="ru-RU" sz="2000" smtClean="0">
                <a:latin typeface="Arial" charset="0"/>
              </a:rPr>
              <a:t>: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понедельник-пятница с 08.00 до 16.00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перерыв с 12.00 до 13.00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8"/>
          <p:cNvSpPr>
            <a:spLocks noChangeArrowheads="1"/>
          </p:cNvSpPr>
          <p:nvPr/>
        </p:nvSpPr>
        <p:spPr bwMode="auto">
          <a:xfrm>
            <a:off x="323850" y="188913"/>
            <a:ext cx="1620838" cy="4797425"/>
          </a:xfrm>
          <a:prstGeom prst="roundRect">
            <a:avLst>
              <a:gd name="adj" fmla="val 16667"/>
            </a:avLst>
          </a:prstGeom>
          <a:solidFill>
            <a:srgbClr val="0099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Подготовлена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бюджетная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отчетность</a:t>
            </a:r>
            <a:endParaRPr lang="ru-RU"/>
          </a:p>
        </p:txBody>
      </p:sp>
      <p:sp>
        <p:nvSpPr>
          <p:cNvPr id="17410" name="AutoShape 9"/>
          <p:cNvSpPr>
            <a:spLocks noChangeArrowheads="1"/>
          </p:cNvSpPr>
          <p:nvPr/>
        </p:nvSpPr>
        <p:spPr bwMode="auto">
          <a:xfrm>
            <a:off x="1979613" y="2420938"/>
            <a:ext cx="504825" cy="287337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1" name="AutoShape 10"/>
          <p:cNvSpPr>
            <a:spLocks noChangeArrowheads="1"/>
          </p:cNvSpPr>
          <p:nvPr/>
        </p:nvSpPr>
        <p:spPr bwMode="auto">
          <a:xfrm>
            <a:off x="2484438" y="188913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Принята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финансовым отделом Администра-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ции Орловского района </a:t>
            </a: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6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февраля</a:t>
            </a:r>
          </a:p>
          <a:p>
            <a:pPr algn="ctr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8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  <a:endParaRPr lang="ru-RU"/>
          </a:p>
        </p:txBody>
      </p:sp>
      <p:sp>
        <p:nvSpPr>
          <p:cNvPr id="17412" name="AutoShape 11"/>
          <p:cNvSpPr>
            <a:spLocks noChangeArrowheads="1"/>
          </p:cNvSpPr>
          <p:nvPr/>
        </p:nvSpPr>
        <p:spPr bwMode="auto">
          <a:xfrm>
            <a:off x="4211638" y="3141663"/>
            <a:ext cx="503237" cy="325437"/>
          </a:xfrm>
          <a:prstGeom prst="rightArrow">
            <a:avLst>
              <a:gd name="adj1" fmla="val 50000"/>
              <a:gd name="adj2" fmla="val 38659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3" name="AutoShape 12"/>
          <p:cNvSpPr>
            <a:spLocks noChangeArrowheads="1"/>
          </p:cNvSpPr>
          <p:nvPr/>
        </p:nvSpPr>
        <p:spPr bwMode="auto">
          <a:xfrm>
            <a:off x="4716463" y="188913"/>
            <a:ext cx="1620837" cy="4787900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Представлена в Контрольно-счетный орган Орловского района</a:t>
            </a: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22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марта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8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(заключение по проверке от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.03.201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8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ru-RU"/>
          </a:p>
        </p:txBody>
      </p:sp>
      <p:sp>
        <p:nvSpPr>
          <p:cNvPr id="17414" name="AutoShape 13"/>
          <p:cNvSpPr>
            <a:spLocks noChangeArrowheads="1"/>
          </p:cNvSpPr>
          <p:nvPr/>
        </p:nvSpPr>
        <p:spPr bwMode="auto">
          <a:xfrm>
            <a:off x="6443663" y="3573463"/>
            <a:ext cx="541337" cy="395287"/>
          </a:xfrm>
          <a:prstGeom prst="rightArrow">
            <a:avLst>
              <a:gd name="adj1" fmla="val 50000"/>
              <a:gd name="adj2" fmla="val 34237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5" name="AutoShape 14"/>
          <p:cNvSpPr>
            <a:spLocks noChangeArrowheads="1"/>
          </p:cNvSpPr>
          <p:nvPr/>
        </p:nvSpPr>
        <p:spPr bwMode="auto">
          <a:xfrm>
            <a:off x="7019925" y="765175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Проект отчета за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7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год представлен в Собрание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Депутатов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10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апреля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8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endParaRPr lang="ru-RU"/>
          </a:p>
        </p:txBody>
      </p:sp>
      <p:sp>
        <p:nvSpPr>
          <p:cNvPr id="17416" name="AutoShape 15"/>
          <p:cNvSpPr>
            <a:spLocks noChangeArrowheads="1"/>
          </p:cNvSpPr>
          <p:nvPr/>
        </p:nvSpPr>
        <p:spPr bwMode="auto">
          <a:xfrm>
            <a:off x="971550" y="4437063"/>
            <a:ext cx="7777163" cy="1944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Проект отчета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опубликован на официальном сайте Администрации Красноармейского сельского поселения и в Информационном бюллетени Администрации Красноармейского сельского поселения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8.04.201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8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 №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142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Отчет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опубликован на официальном сайте Администрации Красноармейского сельского поселения и в Информационном бюллетени Администрации Красноармейского сельского поселения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10.05.2018 № 143</a:t>
            </a:r>
            <a:endParaRPr lang="ru-RU"/>
          </a:p>
        </p:txBody>
      </p:sp>
      <p:sp>
        <p:nvSpPr>
          <p:cNvPr id="17417" name="AutoShape 16"/>
          <p:cNvSpPr>
            <a:spLocks noChangeArrowheads="1"/>
          </p:cNvSpPr>
          <p:nvPr/>
        </p:nvSpPr>
        <p:spPr bwMode="auto">
          <a:xfrm>
            <a:off x="250825" y="5300663"/>
            <a:ext cx="649288" cy="395287"/>
          </a:xfrm>
          <a:prstGeom prst="rightArrow">
            <a:avLst>
              <a:gd name="adj1" fmla="val 50000"/>
              <a:gd name="adj2" fmla="val 41064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2017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2200" b="1" smtClean="0">
                <a:latin typeface="Arial" charset="0"/>
              </a:rPr>
              <a:t>16629,2</a:t>
            </a:r>
            <a:r>
              <a:rPr lang="ru-RU" sz="1800" b="1" smtClean="0">
                <a:latin typeface="Arial" charset="0"/>
              </a:rPr>
              <a:t>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730250" y="1593850"/>
          <a:ext cx="7658100" cy="4564063"/>
        </p:xfrm>
        <a:graphic>
          <a:graphicData uri="http://schemas.openxmlformats.org/presentationml/2006/ole">
            <p:oleObj spid="_x0000_s44035" name="Лист" r:id="rId3" imgW="9877234" imgH="58863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950913" y="1604963"/>
          <a:ext cx="7362825" cy="4591050"/>
        </p:xfrm>
        <a:graphic>
          <a:graphicData uri="http://schemas.openxmlformats.org/presentationml/2006/ole">
            <p:oleObj spid="_x0000_s1026" name="Лист" r:id="rId3" imgW="8248460" imgH="51435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</p:nvPr>
        </p:nvGraphicFramePr>
        <p:xfrm>
          <a:off x="352425" y="1939925"/>
          <a:ext cx="8294688" cy="4298950"/>
        </p:xfrm>
        <a:graphic>
          <a:graphicData uri="http://schemas.openxmlformats.org/presentationml/2006/ole">
            <p:oleObj spid="_x0000_s62466" name="Лист" r:id="rId3" imgW="9601200" imgH="498148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smtClean="0">
                <a:solidFill>
                  <a:srgbClr val="558ED5"/>
                </a:solidFill>
              </a:rPr>
              <a:t> бюджету </a:t>
            </a:r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Красноармейского сельского поселения</a:t>
            </a:r>
          </a:p>
        </p:txBody>
      </p:sp>
      <p:graphicFrame>
        <p:nvGraphicFramePr>
          <p:cNvPr id="66605" name="Group 45"/>
          <p:cNvGraphicFramePr>
            <a:graphicFrameLocks noGrp="1"/>
          </p:cNvGraphicFramePr>
          <p:nvPr/>
        </p:nvGraphicFramePr>
        <p:xfrm>
          <a:off x="395288" y="1773238"/>
          <a:ext cx="8332787" cy="3838575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2016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2017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5919,5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8123,3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137,2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4616,9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6200,7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1127,6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1749,1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2017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2200" b="1" smtClean="0">
                <a:latin typeface="Arial" charset="0"/>
              </a:rPr>
              <a:t>17632,1</a:t>
            </a:r>
            <a:r>
              <a:rPr lang="ru-RU" sz="1800" b="1" smtClean="0">
                <a:latin typeface="Arial" charset="0"/>
              </a:rPr>
              <a:t>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0738" y="1616075"/>
          <a:ext cx="7702550" cy="4305300"/>
        </p:xfrm>
        <a:graphic>
          <a:graphicData uri="http://schemas.openxmlformats.org/presentationml/2006/ole">
            <p:oleObj spid="_x0000_s31746" name="Лист" r:id="rId3" imgW="9134427" imgH="510535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955675" y="1628775"/>
          <a:ext cx="7340600" cy="4591050"/>
        </p:xfrm>
        <a:graphic>
          <a:graphicData uri="http://schemas.openxmlformats.org/presentationml/2006/ole">
            <p:oleObj spid="_x0000_s63490" name="Лист" r:id="rId3" imgW="8239030" imgH="515293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СВЕДЕНИЯ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о численности и оплате труда муниципальных служащих и работников Администрации Красноармейского сельского поселения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2017 год.</a:t>
            </a:r>
          </a:p>
        </p:txBody>
      </p:sp>
      <p:graphicFrame>
        <p:nvGraphicFramePr>
          <p:cNvPr id="67613" name="Group 29"/>
          <p:cNvGraphicFramePr>
            <a:graphicFrameLocks noGrp="1"/>
          </p:cNvGraphicFramePr>
          <p:nvPr/>
        </p:nvGraphicFramePr>
        <p:xfrm>
          <a:off x="457200" y="2349500"/>
          <a:ext cx="8229600" cy="3195638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начислено,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2564,9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3090,8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303</Words>
  <Application>Microsoft Office PowerPoint</Application>
  <PresentationFormat>Экран (4:3)</PresentationFormat>
  <Paragraphs>95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Лист Microsoft Office Excel</vt:lpstr>
      <vt:lpstr>Администрация Красноармейского сельского поселения Орловского района Ростовской области</vt:lpstr>
      <vt:lpstr>Слайд 2</vt:lpstr>
      <vt:lpstr>Структура исполнения доходов бюджета Красноармейского сельского поселения в 2017 году       16629,2 (тыс.рублей)</vt:lpstr>
      <vt:lpstr>Динамика исполнения доходов  бюджета   Красноармейского сельского поселения            (тыс. рублей)</vt:lpstr>
      <vt:lpstr>Динамика исполнения собственных доходов бюджета Красноармейского сельского поселения        (тыс. рублей)</vt:lpstr>
      <vt:lpstr>Безвозмездные поступления бюджету Красноармейского сельского поселения</vt:lpstr>
      <vt:lpstr>Структура исполнения расходов бюджета Красноармейского сельского поселения в 2017 году       17632,1 (тыс.рублей)</vt:lpstr>
      <vt:lpstr>Динамика исполнения расходов  бюджета   Красноармейского сельского поселения            (тыс. рублей)</vt:lpstr>
      <vt:lpstr>СВЕДЕНИЯ о численности и оплате труда муниципальных служащих и работников Администрации Красноармейского сельского поселения 2017 год.</vt:lpstr>
      <vt:lpstr>Контактная информация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Бухгалтер</cp:lastModifiedBy>
  <cp:revision>233</cp:revision>
  <dcterms:created xsi:type="dcterms:W3CDTF">2012-10-21T15:40:11Z</dcterms:created>
  <dcterms:modified xsi:type="dcterms:W3CDTF">2018-07-25T07:26:31Z</dcterms:modified>
</cp:coreProperties>
</file>