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94" r:id="rId3"/>
    <p:sldId id="288" r:id="rId4"/>
    <p:sldId id="295" r:id="rId5"/>
    <p:sldId id="287" r:id="rId6"/>
    <p:sldId id="265" r:id="rId7"/>
    <p:sldId id="296" r:id="rId8"/>
    <p:sldId id="29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3" autoAdjust="0"/>
    <p:restoredTop sz="94570" autoAdjust="0"/>
  </p:normalViewPr>
  <p:slideViewPr>
    <p:cSldViewPr>
      <p:cViewPr varScale="1">
        <p:scale>
          <a:sx n="92" d="100"/>
          <a:sy n="92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3AF172-89E1-4E44-BB65-EF23FFB73025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2FB401-BA1B-4535-89C0-CF70C5F39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57C4D-A7C7-4D1C-9DCF-588CC91D0FB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655C-C545-435E-AE60-DA77BB2EBDD8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AB-4645-4041-9BAA-1A658F406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0F54-D35E-4C30-AFA8-5E0FE919E07A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92B1-D3DE-401F-A32C-C9A52B5CF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4D3A-55CA-4283-9F68-C7A906A4CEE2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42BE-61E1-4E90-ADC1-3BF707D83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1D49-82E6-4262-B5C5-FA506C6E2908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7932-2611-4108-AE6E-5A71F0E14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9B24-0FF1-49E4-B28A-A5BB85C3DF84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EBF9-B99A-4A9A-A882-C89ACF0B7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93C2-95E0-4895-80CF-B53C94394045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CB1-48EB-4EFF-9B35-312ACF447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E8-03C4-4CEF-BF50-C12F4ED7B48B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71B65-B99D-4261-84FC-6E1FB8ACA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82C8-BA1D-4E80-B920-38BB408A6D58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AF6B-342F-4E95-83AD-586F8A9D2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4E6B-FF82-4043-977B-8B2EF3F5E06D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BE55-AF0A-41CD-A85E-66F653A23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F7E7-A9BA-4B0B-B9CC-698750964837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2206-0A6D-440B-8E63-3993536CA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E767-A016-4C9F-9402-1415F7F42858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5972-B247-44CA-8725-59ED38E0A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425D-2DB3-4726-9541-40F9DA948B6C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512C-BF7F-4B88-B10C-82A2A8561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D07E978-9E13-4B24-95D3-76F9A10728E4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7A3EB45-C122-4704-AA04-598CD85EA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Красноармейского 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Красноармейского сельского поселения</a:t>
            </a: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</a:t>
            </a:r>
            <a:r>
              <a:rPr lang="ru-RU" sz="3400" b="1" u="sng" smtClean="0">
                <a:solidFill>
                  <a:schemeClr val="tx1"/>
                </a:solidFill>
                <a:latin typeface="Arial" charset="0"/>
              </a:rPr>
              <a:t>2015</a:t>
            </a:r>
            <a:r>
              <a:rPr lang="ru-RU" sz="3400" b="1" u="sng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2015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14038,2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69913" y="1484313"/>
          <a:ext cx="7980362" cy="4786312"/>
        </p:xfrm>
        <a:graphic>
          <a:graphicData uri="http://schemas.openxmlformats.org/presentationml/2006/ole">
            <p:oleObj spid="_x0000_s44035" name="Лист" r:id="rId3" imgW="9401032" imgH="56389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0913" y="1604963"/>
          <a:ext cx="7362825" cy="4591050"/>
        </p:xfrm>
        <a:graphic>
          <a:graphicData uri="http://schemas.openxmlformats.org/presentationml/2006/ole">
            <p:oleObj spid="_x0000_s1026" name="Лист" r:id="rId3" imgW="8248460" imgH="51435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258763" y="1752600"/>
          <a:ext cx="8483600" cy="4676775"/>
        </p:xfrm>
        <a:graphic>
          <a:graphicData uri="http://schemas.openxmlformats.org/presentationml/2006/ole">
            <p:oleObj spid="_x0000_s62466" name="Лист" r:id="rId3" imgW="9572482" imgH="52768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4" name="Group 44"/>
          <p:cNvGraphicFramePr>
            <a:graphicFrameLocks noGrp="1"/>
          </p:cNvGraphicFramePr>
          <p:nvPr/>
        </p:nvGraphicFramePr>
        <p:xfrm>
          <a:off x="395288" y="1773238"/>
          <a:ext cx="8332787" cy="3840162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2014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4433,0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719,2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2015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14250,3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96900" y="1412875"/>
          <a:ext cx="7924800" cy="4713288"/>
        </p:xfrm>
        <a:graphic>
          <a:graphicData uri="http://schemas.openxmlformats.org/presentationml/2006/ole">
            <p:oleObj spid="_x0000_s31746" name="Лист" r:id="rId3" imgW="8344043" imgH="49626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906463" y="1604963"/>
          <a:ext cx="7451725" cy="4591050"/>
        </p:xfrm>
        <a:graphic>
          <a:graphicData uri="http://schemas.openxmlformats.org/presentationml/2006/ole">
            <p:oleObj spid="_x0000_s63490" name="Лист" r:id="rId3" imgW="8286607" imgH="510535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СВЕДЕНИЯ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Красноармейского сельского поселения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2015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/>
        </p:nvGraphicFramePr>
        <p:xfrm>
          <a:off x="457200" y="2349500"/>
          <a:ext cx="8229600" cy="3776663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164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Лист</vt:lpstr>
      <vt:lpstr>Лист Microsoft Office Excel</vt:lpstr>
      <vt:lpstr>Администрация Красноармейского сельского поселения Орловского района Ростовской области</vt:lpstr>
      <vt:lpstr>Структура исполнения доходов бюджета Красноармейского сельского поселения в 2015 году       14038,2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2015 году       14250,3 (тыс.рублей)</vt:lpstr>
      <vt:lpstr>Динамика исполнения расходов  бюджета   Красноармейского сельского поселения            (тыс. рублей)</vt:lpstr>
      <vt:lpstr>СВЕДЕНИЯ о численности и оплате труда муниципальных служащих и работников Администрации Красноармейского сельского поселения 2015 год.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200</cp:revision>
  <dcterms:created xsi:type="dcterms:W3CDTF">2012-10-21T15:40:11Z</dcterms:created>
  <dcterms:modified xsi:type="dcterms:W3CDTF">2016-05-19T05:59:27Z</dcterms:modified>
</cp:coreProperties>
</file>