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298" r:id="rId3"/>
    <p:sldId id="302" r:id="rId4"/>
    <p:sldId id="306" r:id="rId5"/>
    <p:sldId id="288" r:id="rId6"/>
    <p:sldId id="295" r:id="rId7"/>
    <p:sldId id="287" r:id="rId8"/>
    <p:sldId id="265" r:id="rId9"/>
    <p:sldId id="296" r:id="rId10"/>
    <p:sldId id="310" r:id="rId11"/>
    <p:sldId id="311" r:id="rId12"/>
    <p:sldId id="313" r:id="rId13"/>
    <p:sldId id="312" r:id="rId14"/>
    <p:sldId id="308" r:id="rId15"/>
    <p:sldId id="307" r:id="rId16"/>
    <p:sldId id="297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5F2"/>
    <a:srgbClr val="5B96B1"/>
    <a:srgbClr val="3283DC"/>
    <a:srgbClr val="1E1EF0"/>
    <a:srgbClr val="E3E9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73" autoAdjust="0"/>
    <p:restoredTop sz="94570" autoAdjust="0"/>
  </p:normalViewPr>
  <p:slideViewPr>
    <p:cSldViewPr>
      <p:cViewPr>
        <p:scale>
          <a:sx n="90" d="100"/>
          <a:sy n="90" d="100"/>
        </p:scale>
        <p:origin x="-255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CA2FD9-E7C2-4BA3-9BE5-CD927BC254EA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6E8542-CE68-4C48-B113-CEAF792EC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17260-1C0D-45FB-8546-D9938CFD65C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D810-5365-40A0-A2EB-40692383374F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D036-A9BF-4E53-A94B-17DE7FE49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B619-9B65-4735-8277-02644D918732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78E3-9606-4E71-B53D-272B6CB2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BCEB-EAD2-47EC-BDA5-69FC6BE3231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DD67-4075-4F6B-9731-E257AC4F9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CE04-E30E-49B8-A5CF-7D8FB449AC0F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4398-1362-426C-AB40-2BAA06C4E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311B-90AD-4868-AE68-8B6F065EABEA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696C-21A1-40BF-9973-3F614FBD1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2F10-4491-4B05-908F-416F28D209DE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8A45-1A47-43D3-A055-EA0E9AFF9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2878-7B4C-48DF-BEC3-35233DE2B05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D4A9-679F-4178-9A0B-01D0AA4D5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09F3-B443-47CF-B861-EA6974831EEF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7EB-4EE9-4C83-BEA0-68B2B2CDC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E171-B4BC-4F92-86FE-A7F9CBA21663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4D34-1ECE-4C97-8D72-100507BB6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4E34-D157-4ED8-A310-09E40DB2AEFD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2A33-A1F5-4B40-B19B-487834AF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A175-3E38-466C-B9E0-BA08615EFAB7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DF7D-9BD2-415C-BEB6-B755CD497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D884-75D3-4D1D-81D6-20B0C2998D9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26F4-0B23-4482-A8F1-73DF4AF2A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8E1915C-E8CB-45AE-AFF4-A883B3D8CC5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BCF49F9-9A00-40D2-A45B-4D5DA22F6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p29309@donpac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Красноармейского сельского поселения Орловского района Ростовской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3008313" cy="3411543"/>
          </a:xfrm>
          <a:solidFill>
            <a:schemeClr val="bg1"/>
          </a:solidFill>
          <a:effectLst>
            <a:outerShdw blurRad="50800" dist="50800" dir="5400000" algn="ctr" rotWithShape="0">
              <a:srgbClr val="C6D5F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Красноармейского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ocuments\Нормативные и правовые акты\Решение годовой\183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84954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Монтаж системы видеонаблюдения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(здание Администрации Красноармейского сельского поселения)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(52,6 тыс. рублей)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C:\Users\User\Documents\Нормативные и правовые акты\Решение годовой\31f824a6-4391-4bc9-a7ad-573807b303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71966" cy="2292454"/>
          </a:xfrm>
          <a:prstGeom prst="rect">
            <a:avLst/>
          </a:prstGeom>
          <a:noFill/>
        </p:spPr>
      </p:pic>
      <p:pic>
        <p:nvPicPr>
          <p:cNvPr id="90115" name="Picture 3" descr="C:\Users\User\Documents\Нормативные и правовые акты\Решение годовой\599ce603-c997-4201-83ad-fd9c53d38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4143372" cy="2332654"/>
          </a:xfrm>
          <a:prstGeom prst="rect">
            <a:avLst/>
          </a:prstGeom>
          <a:noFill/>
        </p:spPr>
      </p:pic>
      <p:pic>
        <p:nvPicPr>
          <p:cNvPr id="92162" name="Picture 2" descr="C:\Users\User\Documents\Нормативные и правовые акты\Решение годовой\фотки\0823fb9f-45cd-4283-8fe1-19d4ba60b3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52549"/>
            <a:ext cx="3696915" cy="492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Красноармейского сельского поселения  за 2019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1643050"/>
            <a:ext cx="264320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Ликвидация несанкционированных свалок в х. Широкий, 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Раздорский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– 342,6 тыс. рублей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C:\Users\User\Desktop\WhatsApp Image 2018-11-06 at 13.12.33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3299180" cy="1857387"/>
          </a:xfrm>
          <a:prstGeom prst="rect">
            <a:avLst/>
          </a:prstGeom>
          <a:noFill/>
        </p:spPr>
      </p:pic>
      <p:pic>
        <p:nvPicPr>
          <p:cNvPr id="93187" name="Picture 3" descr="C:\Users\User\Desktop\IMG-20181106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00108"/>
            <a:ext cx="3172288" cy="178594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43042" y="5286388"/>
            <a:ext cx="300039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аншлагов с указанием улиц - 77,4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C:\Users\User\Desktop\WhatsApp Image 2018-11-06 at 13.12.3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08"/>
            <a:ext cx="2428892" cy="3582616"/>
          </a:xfrm>
          <a:prstGeom prst="rect">
            <a:avLst/>
          </a:prstGeom>
          <a:noFill/>
        </p:spPr>
      </p:pic>
      <p:pic>
        <p:nvPicPr>
          <p:cNvPr id="90115" name="Picture 3" descr="C:\Users\User\Documents\Нормативные и правовые акты\Решение годовой\фотки\2c3c7619-3f64-4e1c-b11e-d0626a8f295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06506"/>
            <a:ext cx="3857652" cy="2422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Красноармейского сельского поселения  за 2019 год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86116" y="1285860"/>
            <a:ext cx="3307898" cy="57653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сетей уличного освещения, замена ламп – 1523,8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86248" y="3571876"/>
            <a:ext cx="2496430" cy="92869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Выкос сорной растительности  – 533,9 тыс. рублей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43372" y="5429264"/>
            <a:ext cx="2928958" cy="10715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площадки с асфальтобетонным покрытием по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ул. Кирова в п. Красноармейский – 744,6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8" y="3214686"/>
            <a:ext cx="2117886" cy="1782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1071546"/>
            <a:ext cx="2094206" cy="165665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214678" y="2357430"/>
            <a:ext cx="2714644" cy="1000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пирса 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 удобства забора воды пожарными машинами – 100,0 тыс. рублей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C:\Users\User\Documents\Нормативные и правовые акты\Решение годовой\фотки\fce02a1c-cb53-4f65-a214-9b4f862e21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2952739" cy="2214554"/>
          </a:xfrm>
          <a:prstGeom prst="rect">
            <a:avLst/>
          </a:prstGeom>
          <a:noFill/>
        </p:spPr>
      </p:pic>
      <p:pic>
        <p:nvPicPr>
          <p:cNvPr id="91139" name="Picture 3" descr="C:\Users\User\Desktop\20191114_072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3929058" cy="2210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7562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БЛАГОУСТРОЙСТВО территории 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Красноармейского 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71868" y="2857496"/>
            <a:ext cx="2214578" cy="132626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мест захоронения  ремонт памятников и обелисков, услуги по перезахоронению  – 399,1 тыс. рублей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D:\х. Раздор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333773" cy="2500330"/>
          </a:xfrm>
          <a:prstGeom prst="rect">
            <a:avLst/>
          </a:prstGeom>
          <a:noFill/>
        </p:spPr>
      </p:pic>
      <p:pic>
        <p:nvPicPr>
          <p:cNvPr id="90116" name="Picture 4" descr="D:\IMG_5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357586" cy="2238390"/>
          </a:xfrm>
          <a:prstGeom prst="rect">
            <a:avLst/>
          </a:prstGeom>
          <a:noFill/>
        </p:spPr>
      </p:pic>
      <p:pic>
        <p:nvPicPr>
          <p:cNvPr id="4" name="Picture 2" descr="D:\IMG_5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736"/>
            <a:ext cx="3143256" cy="4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0810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user\Pictures\Ук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642904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201135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Красноармейского сельского поселения в 2019 году, направленные на реализацию Указов Президента Российской Федерации от 07.05.2012 №597 «О мероприятиях по реализации государственной социальной политики».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8625" y="2571750"/>
            <a:ext cx="4500563" cy="335756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Поэтапное повышение оплаты труда отдельным категориям работников бюджетного сектора экономики</a:t>
            </a:r>
          </a:p>
        </p:txBody>
      </p:sp>
      <p:sp>
        <p:nvSpPr>
          <p:cNvPr id="7" name="Блок-схема: дисплей 6"/>
          <p:cNvSpPr/>
          <p:nvPr/>
        </p:nvSpPr>
        <p:spPr>
          <a:xfrm>
            <a:off x="5143500" y="2643182"/>
            <a:ext cx="3500438" cy="3143272"/>
          </a:xfrm>
          <a:prstGeom prst="flowChartDisp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689,4 тыс.рублей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71570"/>
          </a:xfrm>
        </p:spPr>
        <p:txBody>
          <a:bodyPr/>
          <a:lstStyle/>
          <a:p>
            <a:pPr algn="ctr"/>
            <a:r>
              <a:rPr lang="ru-RU" sz="2000" b="1" dirty="0" smtClean="0"/>
              <a:t> здание Красноармейского СДК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1138" name="Picture 2" descr="D:\P1090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3857652" cy="2923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71538" y="1643050"/>
            <a:ext cx="4000528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Приобретение  «одежды сцены» 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1250,3 тыс. рублей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0114" name="Picture 2" descr="C:\Users\User\Documents\Нормативные и правовые акты\Решение годовой\фотки\IMG-20190820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7"/>
            <a:ext cx="3786214" cy="364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357686" y="5214950"/>
            <a:ext cx="350046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Приобретение мебели для музея – 777,6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СВЕДЕНИЯ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о численности и оплате труда муниципальных служащих и работников Администрации Красноармейского сельского поселения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2019 год.</a:t>
            </a: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/>
        </p:nvGraphicFramePr>
        <p:xfrm>
          <a:off x="457200" y="2349500"/>
          <a:ext cx="8229600" cy="3195638"/>
        </p:xfrm>
        <a:graphic>
          <a:graphicData uri="http://schemas.openxmlformats.org/drawingml/2006/table">
            <a:tbl>
              <a:tblPr/>
              <a:tblGrid>
                <a:gridCol w="3065463"/>
                <a:gridCol w="2103437"/>
                <a:gridCol w="3060700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категории персонала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работников, человек,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на конец отчетного периода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начислено,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6B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Должности муниципальной службы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Другой персонал состоящий в штате администрации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должностей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3280,0,0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Контактная информация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u="sng" smtClean="0">
                <a:latin typeface="Arial" charset="0"/>
              </a:rPr>
              <a:t>Администрация Красноармейского сельского поселения Орловского района Ростовской области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347500, Ростовская область, Орловский район, 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пос. Красноармейский, пер. Красноармейский, д.22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</a:rPr>
              <a:t>Руководитель:</a:t>
            </a:r>
            <a:r>
              <a:rPr lang="ru-RU" sz="2000" smtClean="0">
                <a:latin typeface="Arial" charset="0"/>
              </a:rPr>
              <a:t> Глава Администрации Красноармейского сельского поселения – Богуш Александр Сергеевич</a:t>
            </a:r>
          </a:p>
          <a:p>
            <a:pPr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Тел.: 8 (86375) 21-7-07;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8 (86375) 21-7-40;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8 (86375) 21-8-59.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Arial" charset="0"/>
              </a:rPr>
              <a:t>E-mail: </a:t>
            </a:r>
            <a:r>
              <a:rPr lang="en-US" sz="2000" u="sng" smtClean="0">
                <a:latin typeface="Arial" charset="0"/>
                <a:hlinkClick r:id="rId2"/>
              </a:rPr>
              <a:t>sp29309@donpac.ru</a:t>
            </a:r>
            <a:endParaRPr lang="ru-RU" sz="2000" u="sng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000" u="sng" smtClean="0">
                <a:latin typeface="Arial" charset="0"/>
              </a:rPr>
              <a:t>График (режим) работы</a:t>
            </a:r>
            <a:r>
              <a:rPr lang="ru-RU" sz="2000" smtClean="0">
                <a:latin typeface="Arial" charset="0"/>
              </a:rPr>
              <a:t>: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понедельник-пятница с 08.00 до 16.00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с 12.00 до 13.00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8"/>
          <p:cNvSpPr>
            <a:spLocks noChangeArrowheads="1"/>
          </p:cNvSpPr>
          <p:nvPr/>
        </p:nvSpPr>
        <p:spPr bwMode="auto">
          <a:xfrm>
            <a:off x="323850" y="188913"/>
            <a:ext cx="1620838" cy="47974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Подготовлена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бюджетная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отчетность</a:t>
            </a:r>
            <a:endParaRPr lang="ru-RU"/>
          </a:p>
        </p:txBody>
      </p:sp>
      <p:sp>
        <p:nvSpPr>
          <p:cNvPr id="17410" name="AutoShape 9"/>
          <p:cNvSpPr>
            <a:spLocks noChangeArrowheads="1"/>
          </p:cNvSpPr>
          <p:nvPr/>
        </p:nvSpPr>
        <p:spPr bwMode="auto">
          <a:xfrm>
            <a:off x="1979613" y="2420938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1" name="AutoShape 10"/>
          <p:cNvSpPr>
            <a:spLocks noChangeArrowheads="1"/>
          </p:cNvSpPr>
          <p:nvPr/>
        </p:nvSpPr>
        <p:spPr bwMode="auto">
          <a:xfrm>
            <a:off x="2484438" y="188913"/>
            <a:ext cx="1619250" cy="47879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Принята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финансовым отделом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Администра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/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Орловского района 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февраля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  <a:endParaRPr lang="ru-RU" dirty="0"/>
          </a:p>
        </p:txBody>
      </p:sp>
      <p:sp>
        <p:nvSpPr>
          <p:cNvPr id="17412" name="AutoShape 11"/>
          <p:cNvSpPr>
            <a:spLocks noChangeArrowheads="1"/>
          </p:cNvSpPr>
          <p:nvPr/>
        </p:nvSpPr>
        <p:spPr bwMode="auto">
          <a:xfrm>
            <a:off x="4211638" y="3141663"/>
            <a:ext cx="503237" cy="325437"/>
          </a:xfrm>
          <a:prstGeom prst="rightArrow">
            <a:avLst>
              <a:gd name="adj1" fmla="val 50000"/>
              <a:gd name="adj2" fmla="val 38659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3" name="AutoShape 12"/>
          <p:cNvSpPr>
            <a:spLocks noChangeArrowheads="1"/>
          </p:cNvSpPr>
          <p:nvPr/>
        </p:nvSpPr>
        <p:spPr bwMode="auto">
          <a:xfrm>
            <a:off x="4716463" y="188913"/>
            <a:ext cx="1620837" cy="47879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Представлена в Контрольно-счетный орган Орловского района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23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марта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(заключение по проверке от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02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.0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.20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17414" name="AutoShape 13"/>
          <p:cNvSpPr>
            <a:spLocks noChangeArrowheads="1"/>
          </p:cNvSpPr>
          <p:nvPr/>
        </p:nvSpPr>
        <p:spPr bwMode="auto">
          <a:xfrm>
            <a:off x="6443663" y="3573463"/>
            <a:ext cx="541337" cy="395287"/>
          </a:xfrm>
          <a:prstGeom prst="rightArrow">
            <a:avLst>
              <a:gd name="adj1" fmla="val 50000"/>
              <a:gd name="adj2" fmla="val 34237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5" name="AutoShape 14"/>
          <p:cNvSpPr>
            <a:spLocks noChangeArrowheads="1"/>
          </p:cNvSpPr>
          <p:nvPr/>
        </p:nvSpPr>
        <p:spPr bwMode="auto">
          <a:xfrm>
            <a:off x="7019925" y="765175"/>
            <a:ext cx="1619250" cy="4787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Проект отчета за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201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год представлен в Собрание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Депутатов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27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апреля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</a:p>
          <a:p>
            <a:endParaRPr lang="ru-RU" dirty="0"/>
          </a:p>
        </p:txBody>
      </p:sp>
      <p:sp>
        <p:nvSpPr>
          <p:cNvPr id="17416" name="AutoShape 15"/>
          <p:cNvSpPr>
            <a:spLocks noChangeArrowheads="1"/>
          </p:cNvSpPr>
          <p:nvPr/>
        </p:nvSpPr>
        <p:spPr bwMode="auto">
          <a:xfrm>
            <a:off x="971550" y="4437063"/>
            <a:ext cx="7777163" cy="1944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Проект отчета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опубликован на официальном сайте Администрации Красноармейского сельского поселения и в Информационном бюллетене Администрации Красноармейского сельского поселения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29</a:t>
            </a:r>
            <a:r>
              <a:rPr lang="en-US" b="1" dirty="0" smtClean="0">
                <a:latin typeface="Times New Roman" pitchFamily="18" charset="0"/>
              </a:rPr>
              <a:t>.04.20</a:t>
            </a:r>
            <a:r>
              <a:rPr lang="ru-RU" b="1" dirty="0" smtClean="0">
                <a:latin typeface="Times New Roman" pitchFamily="18" charset="0"/>
              </a:rPr>
              <a:t>20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</a:rPr>
              <a:t>177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Отчет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опубликован на официальном сайте Администрации Красноармейского сельского поселения и в Информационном бюллетене Администрации Красноармейского сельского поселения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r>
              <a:rPr lang="ru-RU" b="1" dirty="0" smtClean="0">
                <a:latin typeface="Times New Roman" pitchFamily="18" charset="0"/>
              </a:rPr>
              <a:t>.05.2020 </a:t>
            </a:r>
            <a:r>
              <a:rPr lang="ru-RU" b="1" dirty="0">
                <a:latin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</a:rPr>
              <a:t>178</a:t>
            </a:r>
            <a:endParaRPr lang="ru-RU" dirty="0"/>
          </a:p>
        </p:txBody>
      </p:sp>
      <p:sp>
        <p:nvSpPr>
          <p:cNvPr id="17417" name="AutoShape 16"/>
          <p:cNvSpPr>
            <a:spLocks noChangeArrowheads="1"/>
          </p:cNvSpPr>
          <p:nvPr/>
        </p:nvSpPr>
        <p:spPr bwMode="auto">
          <a:xfrm>
            <a:off x="250825" y="5300663"/>
            <a:ext cx="649288" cy="395287"/>
          </a:xfrm>
          <a:prstGeom prst="rightArrow">
            <a:avLst>
              <a:gd name="adj1" fmla="val 50000"/>
              <a:gd name="adj2" fmla="val 41064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Основные характеристики бюджета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Красноармейского сельского поселения за 2019 год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                    тыс. рублей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Доходы,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15648,9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17874,0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114,2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Расходы,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19554,1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18862,8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96,5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Дефицит –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-3905,2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-988,8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58204" cy="101122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исполнения доходов бюджета</a:t>
            </a: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>Красноармейского сельского поселения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в 2019 году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				17874,0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44035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61950" y="1631950"/>
          <a:ext cx="8388350" cy="4730750"/>
        </p:xfrm>
        <a:graphic>
          <a:graphicData uri="http://schemas.openxmlformats.org/presentationml/2006/ole">
            <p:oleObj spid="_x0000_s69634" name="Worksheet" r:id="rId3" imgW="7515098" imgH="42387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Динамика исполнения доходов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Красноармейского сельского поселения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946150" y="1604963"/>
          <a:ext cx="7188200" cy="4264025"/>
        </p:xfrm>
        <a:graphic>
          <a:graphicData uri="http://schemas.openxmlformats.org/presentationml/2006/ole">
            <p:oleObj spid="_x0000_s1026" name="Worksheet" r:id="rId3" imgW="6438889" imgH="381942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Динамика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исполнения</a:t>
            </a:r>
            <a:r>
              <a:rPr lang="ru-RU" sz="2400" b="1" smtClean="0">
                <a:solidFill>
                  <a:srgbClr val="C00000"/>
                </a:solidFill>
              </a:rPr>
              <a:t> собственных доходов бюджета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Красноармейского сельского поселения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en-US" sz="2200" smtClean="0"/>
              <a:t>							</a:t>
            </a:r>
            <a:r>
              <a:rPr lang="ru-RU" sz="1600" b="1" smtClean="0">
                <a:solidFill>
                  <a:srgbClr val="254061"/>
                </a:solidFill>
              </a:rPr>
              <a:t>(тыс. рублей)</a:t>
            </a:r>
            <a:endParaRPr lang="ru-RU" sz="1600" smtClean="0">
              <a:solidFill>
                <a:srgbClr val="254061"/>
              </a:solidFill>
            </a:endParaRPr>
          </a:p>
        </p:txBody>
      </p:sp>
      <p:graphicFrame>
        <p:nvGraphicFramePr>
          <p:cNvPr id="62466" name="Объект 5"/>
          <p:cNvGraphicFramePr>
            <a:graphicFrameLocks noGrp="1"/>
          </p:cNvGraphicFramePr>
          <p:nvPr>
            <p:ph idx="1"/>
          </p:nvPr>
        </p:nvGraphicFramePr>
        <p:xfrm>
          <a:off x="350838" y="2020888"/>
          <a:ext cx="8261350" cy="3922712"/>
        </p:xfrm>
        <a:graphic>
          <a:graphicData uri="http://schemas.openxmlformats.org/presentationml/2006/ole">
            <p:oleObj spid="_x0000_s62466" name="Worksheet" r:id="rId3" imgW="7400832" imgH="351486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rgbClr val="558ED5"/>
                </a:solidFill>
                <a:latin typeface="Arial" charset="0"/>
              </a:rPr>
              <a:t>Безвозмездные поступления</a:t>
            </a:r>
            <a:r>
              <a:rPr lang="ru-RU" sz="2900" b="1" smtClean="0">
                <a:solidFill>
                  <a:srgbClr val="558ED5"/>
                </a:solidFill>
              </a:rPr>
              <a:t> бюджету </a:t>
            </a:r>
            <a:r>
              <a:rPr lang="ru-RU" sz="2900" b="1" smtClean="0">
                <a:solidFill>
                  <a:srgbClr val="558ED5"/>
                </a:solidFill>
                <a:latin typeface="Arial" charset="0"/>
              </a:rPr>
              <a:t>Красноармейского сельского поселения</a:t>
            </a:r>
          </a:p>
        </p:txBody>
      </p:sp>
      <p:graphicFrame>
        <p:nvGraphicFramePr>
          <p:cNvPr id="66605" name="Group 45"/>
          <p:cNvGraphicFramePr>
            <a:graphicFrameLocks noGrp="1"/>
          </p:cNvGraphicFramePr>
          <p:nvPr/>
        </p:nvGraphicFramePr>
        <p:xfrm>
          <a:off x="395288" y="1773238"/>
          <a:ext cx="8332787" cy="3839846"/>
        </p:xfrm>
        <a:graphic>
          <a:graphicData uri="http://schemas.openxmlformats.org/drawingml/2006/table">
            <a:tbl>
              <a:tblPr/>
              <a:tblGrid>
                <a:gridCol w="2400300"/>
                <a:gridCol w="2165350"/>
                <a:gridCol w="1843087"/>
                <a:gridCol w="1924050"/>
              </a:tblGrid>
              <a:tr h="4175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темп роста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9713,4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8873,3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6595,8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7484,3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исполнения расходов бюджета</a:t>
            </a: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>Красноармейского сельского поселения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в 2019 году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				18862,8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7338" y="1498600"/>
          <a:ext cx="8548687" cy="4476750"/>
        </p:xfrm>
        <a:graphic>
          <a:graphicData uri="http://schemas.openxmlformats.org/presentationml/2006/ole">
            <p:oleObj spid="_x0000_s31746" name="Worksheet" r:id="rId3" imgW="7296021" imgH="38194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Динамика исполнения расходов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Красноармейского сельского поселения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6349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001055" cy="4572032"/>
        </p:xfrm>
        <a:graphic>
          <a:graphicData uri="http://schemas.openxmlformats.org/presentationml/2006/ole">
            <p:oleObj spid="_x0000_s63490" name="Worksheet" r:id="rId3" imgW="6438889" imgH="3819420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526</Words>
  <Application>Microsoft Office PowerPoint</Application>
  <PresentationFormat>Экран (4:3)</PresentationFormat>
  <Paragraphs>139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Worksheet</vt:lpstr>
      <vt:lpstr>Слайд 1</vt:lpstr>
      <vt:lpstr>Слайд 2</vt:lpstr>
      <vt:lpstr>Основные характеристики бюджета  Красноармейского сельского поселения за 2019 год                                                                                              тыс. рублей </vt:lpstr>
      <vt:lpstr>Структура исполнения доходов бюджета Красноармейского сельского поселения в 2019 году       17874,0 (тыс.рублей)</vt:lpstr>
      <vt:lpstr>Динамика исполнения доходов  бюджета   Красноармейского сельского поселения            (тыс. рублей)</vt:lpstr>
      <vt:lpstr>Динамика исполнения собственных доходов бюджета Красноармейского сельского поселения        (тыс. рублей)</vt:lpstr>
      <vt:lpstr>Безвозмездные поступления бюджету Красноармейского сельского поселения</vt:lpstr>
      <vt:lpstr>Структура исполнения расходов бюджета Красноармейского сельского поселения в 2019 году       18862,8 (тыс.рублей)</vt:lpstr>
      <vt:lpstr>Динамика исполнения расходов  бюджета   Красноармейского сельского поселения            (тыс. рублей)</vt:lpstr>
      <vt:lpstr>Монтаж системы видеонаблюдения (здание Администрации Красноармейского сельского поселения) (52,6 тыс. рублей)</vt:lpstr>
      <vt:lpstr>Расходы на БЛАГОУСТРОЙСТВО территории Красноармейского сельского поселения  за 2019 год</vt:lpstr>
      <vt:lpstr>Расходы на БЛАГОУСТРОЙСТВО территории Красноармейского сельского поселения  за 2019 год</vt:lpstr>
      <vt:lpstr>Расходы на БЛАГОУСТРОЙСТВО территории Красноармейского сельского поселения  за 2019 год</vt:lpstr>
      <vt:lpstr>Расходы бюджета Красноармейского сельского поселения в 2019 году, направленные на реализацию Указов Президента Российской Федерации от 07.05.2012 №597 «О мероприятиях по реализации государственной социальной политики».</vt:lpstr>
      <vt:lpstr> здание Красноармейского СДК  </vt:lpstr>
      <vt:lpstr>СВЕДЕНИЯ о численности и оплате труда муниципальных служащих и работников Администрации Красноармейского сельского поселения 2019 год.</vt:lpstr>
      <vt:lpstr>Контактная информация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 </dc:title>
  <dc:creator>User</dc:creator>
  <cp:lastModifiedBy>User</cp:lastModifiedBy>
  <cp:revision>327</cp:revision>
  <dcterms:created xsi:type="dcterms:W3CDTF">2012-10-21T15:40:11Z</dcterms:created>
  <dcterms:modified xsi:type="dcterms:W3CDTF">2020-05-22T10:43:27Z</dcterms:modified>
</cp:coreProperties>
</file>