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17245,4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16034,4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15811,0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2023 г</c:v>
                </c:pt>
                <c:pt idx="1">
                  <c:v>2024 г</c:v>
                </c:pt>
                <c:pt idx="2">
                  <c:v>2025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17245.400000000001</c:v>
                </c:pt>
                <c:pt idx="1">
                  <c:v>16034.4</c:v>
                </c:pt>
                <c:pt idx="2" formatCode="0.0">
                  <c:v>15811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4087552"/>
        <c:axId val="26496000"/>
        <c:axId val="84208256"/>
      </c:bar3DChart>
      <c:catAx>
        <c:axId val="24087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6496000"/>
        <c:crosses val="autoZero"/>
        <c:auto val="1"/>
        <c:lblAlgn val="ctr"/>
        <c:lblOffset val="100"/>
        <c:noMultiLvlLbl val="0"/>
      </c:catAx>
      <c:valAx>
        <c:axId val="2649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4087552"/>
        <c:crosses val="autoZero"/>
        <c:crossBetween val="between"/>
      </c:valAx>
      <c:serAx>
        <c:axId val="8420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26496000"/>
        <c:crosses val="autoZero"/>
      </c:ser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27267078349319207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1659.4</c:v>
                </c:pt>
                <c:pt idx="1">
                  <c:v>1489.2</c:v>
                </c:pt>
                <c:pt idx="2">
                  <c:v>1670.3</c:v>
                </c:pt>
                <c:pt idx="3">
                  <c:v>1559.8</c:v>
                </c:pt>
                <c:pt idx="4">
                  <c:v>1661.7</c:v>
                </c:pt>
                <c:pt idx="5">
                  <c:v>1778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54285824"/>
        <c:axId val="93722880"/>
        <c:axId val="0"/>
      </c:bar3DChart>
      <c:catAx>
        <c:axId val="542858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3722880"/>
        <c:crosses val="autoZero"/>
        <c:auto val="1"/>
        <c:lblAlgn val="ctr"/>
        <c:lblOffset val="100"/>
        <c:noMultiLvlLbl val="0"/>
      </c:catAx>
      <c:valAx>
        <c:axId val="93722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285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93747840"/>
        <c:axId val="93766016"/>
        <c:axId val="23993408"/>
      </c:bar3DChart>
      <c:catAx>
        <c:axId val="9374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93766016"/>
        <c:crosses val="autoZero"/>
        <c:auto val="1"/>
        <c:lblAlgn val="ctr"/>
        <c:lblOffset val="100"/>
        <c:noMultiLvlLbl val="0"/>
      </c:catAx>
      <c:valAx>
        <c:axId val="937660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93747840"/>
        <c:crosses val="autoZero"/>
        <c:crossBetween val="between"/>
      </c:valAx>
      <c:serAx>
        <c:axId val="23993408"/>
        <c:scaling>
          <c:orientation val="minMax"/>
        </c:scaling>
        <c:delete val="0"/>
        <c:axPos val="b"/>
        <c:majorTickMark val="out"/>
        <c:minorTickMark val="none"/>
        <c:tickLblPos val="nextTo"/>
        <c:crossAx val="93766016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2023</c:v>
                </c:pt>
                <c:pt idx="1">
                  <c:v>2024 г</c:v>
                </c:pt>
                <c:pt idx="2">
                  <c:v>2025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7658.1</c:v>
                </c:pt>
                <c:pt idx="1">
                  <c:v>5344.4</c:v>
                </c:pt>
                <c:pt idx="2">
                  <c:v>5195.3999999999996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123968"/>
        <c:axId val="81129856"/>
        <c:axId val="0"/>
      </c:bar3DChart>
      <c:catAx>
        <c:axId val="81123968"/>
        <c:scaling>
          <c:orientation val="minMax"/>
        </c:scaling>
        <c:delete val="0"/>
        <c:axPos val="b"/>
        <c:majorTickMark val="out"/>
        <c:minorTickMark val="none"/>
        <c:tickLblPos val="nextTo"/>
        <c:crossAx val="81129856"/>
        <c:crosses val="autoZero"/>
        <c:auto val="1"/>
        <c:lblAlgn val="ctr"/>
        <c:lblOffset val="100"/>
        <c:noMultiLvlLbl val="0"/>
      </c:catAx>
      <c:valAx>
        <c:axId val="8112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123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2023 г</c:v>
                </c:pt>
                <c:pt idx="1">
                  <c:v>2024 г</c:v>
                </c:pt>
                <c:pt idx="2">
                  <c:v>2025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17245.400000000001</c:v>
                </c:pt>
                <c:pt idx="1">
                  <c:v>16034.4</c:v>
                </c:pt>
                <c:pt idx="2">
                  <c:v>15811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543872"/>
        <c:axId val="100554240"/>
        <c:axId val="0"/>
      </c:bar3DChart>
      <c:catAx>
        <c:axId val="100543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0554240"/>
        <c:crosses val="autoZero"/>
        <c:auto val="1"/>
        <c:lblAlgn val="ctr"/>
        <c:lblOffset val="100"/>
        <c:noMultiLvlLbl val="0"/>
      </c:catAx>
      <c:valAx>
        <c:axId val="10055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54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2023 г</c:v>
                </c:pt>
                <c:pt idx="1">
                  <c:v>2024 г</c:v>
                </c:pt>
                <c:pt idx="2">
                  <c:v>2025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 formatCode="0.0">
                  <c:v>5064</c:v>
                </c:pt>
                <c:pt idx="1">
                  <c:v>3517.7</c:v>
                </c:pt>
                <c:pt idx="2">
                  <c:v>3480.8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8056960"/>
        <c:axId val="108059648"/>
      </c:barChart>
      <c:catAx>
        <c:axId val="108056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8059648"/>
        <c:crosses val="autoZero"/>
        <c:auto val="1"/>
        <c:lblAlgn val="ctr"/>
        <c:lblOffset val="100"/>
        <c:noMultiLvlLbl val="0"/>
      </c:catAx>
      <c:valAx>
        <c:axId val="10805964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108056960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7616,8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7253,8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7492,6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7616.8</c:v>
                </c:pt>
                <c:pt idx="1">
                  <c:v>7253.8</c:v>
                </c:pt>
                <c:pt idx="2">
                  <c:v>7492.6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083904"/>
        <c:axId val="111085440"/>
      </c:barChart>
      <c:catAx>
        <c:axId val="111083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11085440"/>
        <c:crosses val="autoZero"/>
        <c:auto val="1"/>
        <c:lblAlgn val="ctr"/>
        <c:lblOffset val="100"/>
        <c:noMultiLvlLbl val="0"/>
      </c:catAx>
      <c:valAx>
        <c:axId val="11108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083904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Красноармейского сельского поселения Орловского </a:t>
            </a:r>
            <a:r>
              <a:rPr lang="ru-RU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районана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2023 год и плановый период 2024 и 2025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1,3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44,2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16,8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0,2 %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Развитие культуры и туризма </a:t>
            </a:r>
            <a:r>
              <a:rPr lang="ru-RU" sz="1600" dirty="0" smtClean="0"/>
              <a:t>29,4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1,9</a:t>
            </a:r>
            <a:r>
              <a:rPr lang="ru-RU" sz="1600" dirty="0" smtClean="0"/>
              <a:t>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0,1%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0,03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</a:t>
            </a:r>
            <a:r>
              <a:rPr lang="ru-RU" sz="1600" dirty="0" smtClean="0"/>
              <a:t>2,9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17245,4тыс.рублей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16034,4</a:t>
            </a:r>
            <a:r>
              <a:rPr lang="ru-RU" dirty="0" smtClean="0"/>
              <a:t>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15811,0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656730" cy="865187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548,1</a:t>
            </a:r>
            <a:r>
              <a:rPr lang="ru-RU" sz="1600" dirty="0" smtClean="0">
                <a:solidFill>
                  <a:schemeClr val="tx1"/>
                </a:solidFill>
              </a:rPr>
              <a:t>тыс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936,2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1309,8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23г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24г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25г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3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920343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«Эффективное управление муниципальными 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82490279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–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Власенко </a:t>
            </a:r>
            <a:r>
              <a:rPr lang="ru-RU" b="1" smtClean="0">
                <a:solidFill>
                  <a:srgbClr val="0000FF"/>
                </a:solidFill>
              </a:rPr>
              <a:t>Елена Анатольевна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2023-2025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24.10.2022  №177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2023-2025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2023 год и на плановый период 2024-2025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2023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1717,9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4719,5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17245,4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17245,4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7771,0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5064,0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3233,9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221,6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/>
              <a:t>2</a:t>
            </a:r>
            <a:r>
              <a:rPr lang="ru-RU" sz="1200" dirty="0" smtClean="0"/>
              <a:t>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2615,6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15,9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97,5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7286,9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2996,0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319,9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35,0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5</a:t>
            </a:r>
            <a:r>
              <a:rPr lang="ru-RU" sz="1200" dirty="0"/>
              <a:t>5</a:t>
            </a:r>
            <a:r>
              <a:rPr lang="ru-RU" sz="1200" dirty="0" smtClean="0"/>
              <a:t>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318120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2023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832894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6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015887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7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3725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84635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2025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1652,1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1678,3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558803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7286,9                      6037,8               5554,1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2023-2025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177636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2023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16697,3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(5320,6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31,9%)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(26,0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7616,8тыс.рублей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45,6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(3733,9тыс.рублей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ru-RU" dirty="0" smtClean="0"/>
              <a:t>22,4%)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</TotalTime>
  <Words>623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Бюджет Красноармейского сельского поселения Орловского районана 2023 год и плановый период 2024 и 2025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2023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2023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2023-2025 годах</vt:lpstr>
      <vt:lpstr>Структура муниципальных программ Красноармейского сельского поселения на 2023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2023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405</cp:revision>
  <cp:lastPrinted>2023-01-26T11:09:15Z</cp:lastPrinted>
  <dcterms:created xsi:type="dcterms:W3CDTF">2012-10-21T15:40:11Z</dcterms:created>
  <dcterms:modified xsi:type="dcterms:W3CDTF">2023-01-26T11:40:56Z</dcterms:modified>
</cp:coreProperties>
</file>