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16744,4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29203,8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14419,2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16744.400000000001</c:v>
                </c:pt>
                <c:pt idx="1">
                  <c:v>29203.8</c:v>
                </c:pt>
                <c:pt idx="2">
                  <c:v>14419.2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1070976"/>
        <c:axId val="21189760"/>
        <c:axId val="21061632"/>
      </c:bar3DChart>
      <c:catAx>
        <c:axId val="21070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1189760"/>
        <c:crosses val="autoZero"/>
        <c:auto val="1"/>
        <c:lblAlgn val="ctr"/>
        <c:lblOffset val="100"/>
        <c:noMultiLvlLbl val="0"/>
      </c:catAx>
      <c:valAx>
        <c:axId val="21189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070976"/>
        <c:crosses val="autoZero"/>
        <c:crossBetween val="between"/>
      </c:valAx>
      <c:serAx>
        <c:axId val="210616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9760"/>
        <c:crosses val="autoZero"/>
      </c:ser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27267078349319207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19793024"/>
        <c:axId val="19794560"/>
        <c:axId val="0"/>
      </c:bar3DChart>
      <c:catAx>
        <c:axId val="1979302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9794560"/>
        <c:crosses val="autoZero"/>
        <c:auto val="1"/>
        <c:lblAlgn val="ctr"/>
        <c:lblOffset val="100"/>
        <c:noMultiLvlLbl val="0"/>
      </c:catAx>
      <c:valAx>
        <c:axId val="19794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793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9819520"/>
        <c:axId val="19833600"/>
        <c:axId val="21065216"/>
      </c:bar3DChart>
      <c:catAx>
        <c:axId val="19819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9833600"/>
        <c:crosses val="autoZero"/>
        <c:auto val="1"/>
        <c:lblAlgn val="ctr"/>
        <c:lblOffset val="100"/>
        <c:noMultiLvlLbl val="0"/>
      </c:catAx>
      <c:valAx>
        <c:axId val="198336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819520"/>
        <c:crosses val="autoZero"/>
        <c:crossBetween val="between"/>
      </c:valAx>
      <c:serAx>
        <c:axId val="21065216"/>
        <c:scaling>
          <c:orientation val="minMax"/>
        </c:scaling>
        <c:delete val="0"/>
        <c:axPos val="b"/>
        <c:majorTickMark val="out"/>
        <c:minorTickMark val="none"/>
        <c:tickLblPos val="nextTo"/>
        <c:crossAx val="19833600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7658.1</c:v>
                </c:pt>
                <c:pt idx="1">
                  <c:v>5344.4</c:v>
                </c:pt>
                <c:pt idx="2">
                  <c:v>5195.3999999999996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044224"/>
        <c:axId val="22913408"/>
        <c:axId val="0"/>
      </c:bar3DChart>
      <c:catAx>
        <c:axId val="21044224"/>
        <c:scaling>
          <c:orientation val="minMax"/>
        </c:scaling>
        <c:delete val="0"/>
        <c:axPos val="b"/>
        <c:majorTickMark val="out"/>
        <c:minorTickMark val="none"/>
        <c:tickLblPos val="nextTo"/>
        <c:crossAx val="22913408"/>
        <c:crosses val="autoZero"/>
        <c:auto val="1"/>
        <c:lblAlgn val="ctr"/>
        <c:lblOffset val="100"/>
        <c:noMultiLvlLbl val="0"/>
      </c:catAx>
      <c:valAx>
        <c:axId val="22913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44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16744.400000000001</c:v>
                </c:pt>
                <c:pt idx="1">
                  <c:v>29203.8</c:v>
                </c:pt>
                <c:pt idx="2">
                  <c:v>14419.2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9926144"/>
        <c:axId val="29927680"/>
        <c:axId val="0"/>
      </c:bar3DChart>
      <c:catAx>
        <c:axId val="29926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9927680"/>
        <c:crosses val="autoZero"/>
        <c:auto val="1"/>
        <c:lblAlgn val="ctr"/>
        <c:lblOffset val="100"/>
        <c:noMultiLvlLbl val="0"/>
      </c:catAx>
      <c:valAx>
        <c:axId val="29927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926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4183.1000000000004</c:v>
                </c:pt>
                <c:pt idx="1">
                  <c:v>4185.7</c:v>
                </c:pt>
                <c:pt idx="2">
                  <c:v>4219.8999999999996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105792"/>
        <c:axId val="31108480"/>
      </c:barChart>
      <c:catAx>
        <c:axId val="311057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1108480"/>
        <c:crosses val="autoZero"/>
        <c:auto val="1"/>
        <c:lblAlgn val="ctr"/>
        <c:lblOffset val="100"/>
        <c:noMultiLvlLbl val="0"/>
      </c:catAx>
      <c:valAx>
        <c:axId val="31108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105792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6141,1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6103,8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5975,8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6141.1</c:v>
                </c:pt>
                <c:pt idx="1">
                  <c:v>6103.8</c:v>
                </c:pt>
                <c:pt idx="2">
                  <c:v>5975.8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12800"/>
        <c:axId val="23214336"/>
      </c:barChart>
      <c:catAx>
        <c:axId val="2321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3214336"/>
        <c:crosses val="autoZero"/>
        <c:auto val="1"/>
        <c:lblAlgn val="ctr"/>
        <c:lblOffset val="100"/>
        <c:noMultiLvlLbl val="0"/>
      </c:catAx>
      <c:valAx>
        <c:axId val="23214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12800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юджет 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Красноармейского сельского 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 год и плановый период 2022 и 2023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2021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0,9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36,7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21,2%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0,2 </a:t>
            </a:r>
            <a:r>
              <a:rPr lang="ru-RU" dirty="0" smtClean="0"/>
              <a:t>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Развитие культуры и туризма </a:t>
            </a:r>
            <a:r>
              <a:rPr lang="ru-RU" sz="1600" dirty="0" smtClean="0"/>
              <a:t>25,0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3,0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3,0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</a:t>
            </a:r>
            <a:r>
              <a:rPr lang="ru-RU" sz="1600" dirty="0" smtClean="0"/>
              <a:t>4,2%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16744,4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29203,8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14419,2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967,6тыс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737,4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1093,2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21г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6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857820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82895441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-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Богуш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Александр Сергеевич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2021-2023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30.10.2020  №176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2021-2023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2021 год и на плановый период 2022-2023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2021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1559,8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3200,2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16744,4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16744,4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6841,5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4183,1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4748,7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395,0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10,4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102,8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8967,7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2508,5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240,2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/>
              <a:t>5</a:t>
            </a:r>
            <a:r>
              <a:rPr lang="ru-RU" sz="1200" dirty="0" smtClean="0"/>
              <a:t>00,0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012712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2021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001528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0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960943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1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39070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1489,2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1670,3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93062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7554,2                      5118,8               4606,9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2021-2023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39983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2021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15776,8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(4364,0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27,7%)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(23,0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6141,1тыс.рублей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38,9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(5248,7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-33,3%)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3578</TotalTime>
  <Words>627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Лист Microsoft Excel 97-2003</vt:lpstr>
      <vt:lpstr>Лист Microsoft Excel</vt:lpstr>
      <vt:lpstr>Лист</vt:lpstr>
      <vt:lpstr>Бюджет Красноармейского сельского поселения Орловского районана 2021 год и плановый период 2022 и 2023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2021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2021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2021-2023 годах</vt:lpstr>
      <vt:lpstr>Структура муниципальных программ Красноармейского сельского поселения на 2021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2021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389</cp:revision>
  <cp:lastPrinted>2015-05-06T11:33:19Z</cp:lastPrinted>
  <dcterms:created xsi:type="dcterms:W3CDTF">2012-10-21T15:40:11Z</dcterms:created>
  <dcterms:modified xsi:type="dcterms:W3CDTF">2021-01-12T12:06:25Z</dcterms:modified>
</cp:coreProperties>
</file>