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300" r:id="rId2"/>
    <p:sldId id="296" r:id="rId3"/>
    <p:sldId id="263" r:id="rId4"/>
    <p:sldId id="295" r:id="rId5"/>
    <p:sldId id="266" r:id="rId6"/>
    <p:sldId id="302" r:id="rId7"/>
    <p:sldId id="267" r:id="rId8"/>
    <p:sldId id="301" r:id="rId9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656" autoAdjust="0"/>
  </p:normalViewPr>
  <p:slideViewPr>
    <p:cSldViewPr>
      <p:cViewPr>
        <p:scale>
          <a:sx n="70" d="100"/>
          <a:sy n="70" d="100"/>
        </p:scale>
        <p:origin x="-2814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Гос. Пошлина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1946.9</c:v>
                </c:pt>
                <c:pt idx="1">
                  <c:v>4924.2</c:v>
                </c:pt>
                <c:pt idx="2">
                  <c:v>420</c:v>
                </c:pt>
                <c:pt idx="3">
                  <c:v>5938.1</c:v>
                </c:pt>
                <c:pt idx="4">
                  <c:v>16.5</c:v>
                </c:pt>
                <c:pt idx="5">
                  <c:v>86.4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4.1666666666666666E-3"/>
                  <c:y val="-0.2"/>
                </c:manualLayout>
              </c:layout>
              <c:showVal val="1"/>
            </c:dLbl>
            <c:dLbl>
              <c:idx val="1"/>
              <c:layout>
                <c:manualLayout>
                  <c:x val="-4.1666666666666666E-3"/>
                  <c:y val="-0.14374999999999999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5.9374999999999997E-2"/>
                </c:manualLayout>
              </c:layout>
              <c:showVal val="1"/>
            </c:dLbl>
            <c:dLbl>
              <c:idx val="3"/>
              <c:layout>
                <c:manualLayout>
                  <c:x val="-6.2500000000000003E-3"/>
                  <c:y val="-0.15312500000000001"/>
                </c:manualLayout>
              </c:layout>
              <c:showVal val="1"/>
            </c:dLbl>
            <c:dLbl>
              <c:idx val="4"/>
              <c:layout>
                <c:manualLayout>
                  <c:x val="1.2500000000000001E-2"/>
                  <c:y val="-0.1875"/>
                </c:manualLayout>
              </c:layout>
              <c:showVal val="1"/>
            </c:dLbl>
            <c:dLbl>
              <c:idx val="5"/>
              <c:layout>
                <c:manualLayout>
                  <c:x val="-4.1666666666666666E-3"/>
                  <c:y val="-7.8125E-2"/>
                </c:manualLayout>
              </c:layout>
              <c:showVal val="1"/>
            </c:dLbl>
            <c:dLbl>
              <c:idx val="6"/>
              <c:layout>
                <c:manualLayout>
                  <c:x val="1.4583333333333334E-2"/>
                  <c:y val="-0.14375000000000002"/>
                </c:manualLayout>
              </c:layout>
              <c:showVal val="1"/>
            </c:dLbl>
            <c:dLbl>
              <c:idx val="7"/>
              <c:layout>
                <c:manualLayout>
                  <c:x val="-4.1666666666666666E-3"/>
                  <c:y val="-9.375E-2"/>
                </c:manualLayout>
              </c:layout>
              <c:showVal val="1"/>
            </c:dLbl>
            <c:dLbl>
              <c:idx val="8"/>
              <c:layout>
                <c:manualLayout>
                  <c:x val="2.0833333333333333E-3"/>
                  <c:y val="-9.6875000000000003E-2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Физическая культура 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9479</c:v>
                </c:pt>
                <c:pt idx="1">
                  <c:v>383.6</c:v>
                </c:pt>
                <c:pt idx="2">
                  <c:v>20</c:v>
                </c:pt>
                <c:pt idx="3">
                  <c:v>850</c:v>
                </c:pt>
                <c:pt idx="4">
                  <c:v>3870.6</c:v>
                </c:pt>
                <c:pt idx="5">
                  <c:v>30</c:v>
                </c:pt>
                <c:pt idx="6">
                  <c:v>6476.8</c:v>
                </c:pt>
                <c:pt idx="7">
                  <c:v>100</c:v>
                </c:pt>
                <c:pt idx="8">
                  <c:v>35</c:v>
                </c:pt>
              </c:numCache>
            </c:numRef>
          </c:val>
        </c:ser>
        <c:dLbls>
          <c:showVal val="1"/>
        </c:dLbls>
        <c:gapWidth val="75"/>
        <c:shape val="cone"/>
        <c:axId val="45945984"/>
        <c:axId val="62174336"/>
        <c:axId val="0"/>
      </c:bar3DChart>
      <c:catAx>
        <c:axId val="45945984"/>
        <c:scaling>
          <c:orientation val="minMax"/>
        </c:scaling>
        <c:axPos val="b"/>
        <c:majorTickMark val="none"/>
        <c:tickLblPos val="nextTo"/>
        <c:crossAx val="62174336"/>
        <c:crosses val="autoZero"/>
        <c:auto val="1"/>
        <c:lblAlgn val="ctr"/>
        <c:lblOffset val="100"/>
      </c:catAx>
      <c:valAx>
        <c:axId val="62174336"/>
        <c:scaling>
          <c:orientation val="minMax"/>
        </c:scaling>
        <c:axPos val="l"/>
        <c:numFmt formatCode="General" sourceLinked="1"/>
        <c:majorTickMark val="none"/>
        <c:tickLblPos val="nextTo"/>
        <c:crossAx val="459459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Красноармейского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21.01.2025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429000"/>
            <a:ext cx="8712968" cy="3240360"/>
          </a:xfrm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Красноармейского 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4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2025 и 2026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Красноармейского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</a:t>
            </a:r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Красноармейского </a:t>
            </a:r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сельского поселения Орловского района на 2024-2026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xmlns="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Красноармейского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2024-2026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6555534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2024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2025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2026год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13332,1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13772,0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14118,1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7912,9*</a:t>
                      </a:r>
                      <a:endParaRPr kumimoji="0" lang="ru-RU" sz="1600" b="1" kern="1200" dirty="0" smtClean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6243,9*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5780,4*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21245,0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20015,9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19898,5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КРАСНОАРМЕЙСКОГО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2024  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687068419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2024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2025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2026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7912,9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6243,9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5780,4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6729,1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5022,0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4519,8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383,8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421,9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460,6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800,0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214414" y="1214422"/>
          <a:ext cx="6619900" cy="4889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28728" y="642918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Красноармейского сельского поселения                     на 2024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101566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Красноармейского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 Орловского района на 2024-2026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 году до 19242 рублей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571480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</a:rPr>
              <a:t>Контактная информация</a:t>
            </a:r>
            <a:endParaRPr lang="en-US" sz="3600" b="1" dirty="0" smtClean="0">
              <a:solidFill>
                <a:srgbClr val="0000FF"/>
              </a:solidFill>
            </a:endParaRPr>
          </a:p>
          <a:p>
            <a:pPr algn="ctr"/>
            <a:endParaRPr lang="ru-RU" b="1" dirty="0" smtClean="0">
              <a:solidFill>
                <a:srgbClr val="0000FF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algn="ctr"/>
            <a:endParaRPr lang="ru-RU" sz="2400" b="1" dirty="0" smtClean="0">
              <a:solidFill>
                <a:srgbClr val="0000FF"/>
              </a:solidFill>
            </a:endParaRPr>
          </a:p>
          <a:p>
            <a:r>
              <a:rPr lang="ru-RU" b="1" dirty="0" smtClean="0">
                <a:solidFill>
                  <a:srgbClr val="0000FF"/>
                </a:solidFill>
              </a:rPr>
              <a:t>347500, г. 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ru-RU" dirty="0" smtClean="0">
              <a:solidFill>
                <a:srgbClr val="0000FF"/>
              </a:solidFill>
            </a:endParaRPr>
          </a:p>
          <a:p>
            <a:r>
              <a:rPr lang="ru-RU" b="1" dirty="0" smtClean="0">
                <a:solidFill>
                  <a:srgbClr val="0000FF"/>
                </a:solidFill>
              </a:rPr>
              <a:t>Руководитель: 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</a:rPr>
              <a:t>–</a:t>
            </a:r>
            <a:r>
              <a:rPr lang="ru-RU" b="1" dirty="0" smtClean="0">
                <a:solidFill>
                  <a:srgbClr val="0000FF"/>
                </a:solidFill>
              </a:rPr>
              <a:t> Пруглова Кристина Владимировна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ru-RU" dirty="0" smtClean="0">
              <a:solidFill>
                <a:srgbClr val="0000FF"/>
              </a:solidFill>
            </a:endParaRPr>
          </a:p>
          <a:p>
            <a:r>
              <a:rPr lang="ru-RU" b="1" dirty="0" smtClean="0">
                <a:solidFill>
                  <a:srgbClr val="0000FF"/>
                </a:solidFill>
              </a:rPr>
              <a:t>Тел. : 8(86375) 21-7-07,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           8(86375) 21-7-40,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           8(86375) 21-8-59</a:t>
            </a:r>
            <a:r>
              <a:rPr lang="ru-RU" b="1" dirty="0" smtClean="0">
                <a:solidFill>
                  <a:srgbClr val="0000FF"/>
                </a:solidFill>
              </a:rPr>
              <a:t>.</a:t>
            </a:r>
          </a:p>
          <a:p>
            <a:r>
              <a:rPr lang="ru-RU" b="1" dirty="0" err="1" smtClean="0">
                <a:solidFill>
                  <a:srgbClr val="0000FF"/>
                </a:solidFill>
              </a:rPr>
              <a:t>E-mail</a:t>
            </a:r>
            <a:r>
              <a:rPr lang="ru-RU" b="1" dirty="0" smtClean="0">
                <a:solidFill>
                  <a:srgbClr val="0000FF"/>
                </a:solidFill>
              </a:rPr>
              <a:t>: </a:t>
            </a:r>
            <a:r>
              <a:rPr lang="en-US" b="1" dirty="0" smtClean="0">
                <a:solidFill>
                  <a:srgbClr val="0000FF"/>
                </a:solidFill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ru-RU" dirty="0" smtClean="0">
              <a:solidFill>
                <a:srgbClr val="0000FF"/>
              </a:solidFill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График (режим) работы:</a:t>
            </a:r>
          </a:p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понедельник –пятница – </a:t>
            </a: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ru-RU" b="1" dirty="0" smtClean="0">
                <a:solidFill>
                  <a:srgbClr val="0000FF"/>
                </a:solidFill>
              </a:rPr>
              <a:t>.00 – 16.</a:t>
            </a:r>
            <a:r>
              <a:rPr lang="en-US" b="1" dirty="0" smtClean="0">
                <a:solidFill>
                  <a:srgbClr val="0000FF"/>
                </a:solidFill>
              </a:rPr>
              <a:t>00</a:t>
            </a:r>
            <a:r>
              <a:rPr lang="ru-RU" b="1" dirty="0" smtClean="0">
                <a:solidFill>
                  <a:srgbClr val="0000FF"/>
                </a:solidFill>
              </a:rPr>
              <a:t>;</a:t>
            </a:r>
          </a:p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перерыв – 1</a:t>
            </a: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ru-RU" b="1" dirty="0" smtClean="0">
                <a:solidFill>
                  <a:srgbClr val="0000FF"/>
                </a:solidFill>
              </a:rPr>
              <a:t>.00 – 1</a:t>
            </a:r>
            <a:r>
              <a:rPr lang="en-US" b="1" dirty="0" smtClean="0">
                <a:solidFill>
                  <a:srgbClr val="0000FF"/>
                </a:solidFill>
              </a:rPr>
              <a:t>3</a:t>
            </a:r>
            <a:r>
              <a:rPr lang="ru-RU" b="1" dirty="0" smtClean="0">
                <a:solidFill>
                  <a:srgbClr val="0000FF"/>
                </a:solidFill>
              </a:rPr>
              <a:t>.</a:t>
            </a:r>
            <a:r>
              <a:rPr lang="en-US" b="1" dirty="0" smtClean="0">
                <a:solidFill>
                  <a:srgbClr val="0000FF"/>
                </a:solidFill>
              </a:rPr>
              <a:t>00</a:t>
            </a:r>
            <a:r>
              <a:rPr lang="ru-RU" b="1" dirty="0" smtClean="0">
                <a:solidFill>
                  <a:srgbClr val="0000FF"/>
                </a:solidFill>
              </a:rPr>
              <a:t>.</a:t>
            </a:r>
            <a:endParaRPr lang="ru-RU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3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1310</TotalTime>
  <Words>449</Words>
  <Application>Microsoft Office PowerPoint</Application>
  <PresentationFormat>Экран (4:3)</PresentationFormat>
  <Paragraphs>126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 Администрация Красноармейского сельского поселения Орловского района </vt:lpstr>
      <vt:lpstr>Основные направления бюджетной и налоговой политики Красноармейского сельского поселения Орловского района на 2024-2026 годы</vt:lpstr>
      <vt:lpstr>Основные характеристики бюджета Красноармейского сельского поселения Орловского района   на 2024-2026 годы</vt:lpstr>
      <vt:lpstr>Структура налоговых и неналоговых доходов бюджета КРАСНОАРМЕЙСКОГО СЕЛЬСКОГО ПОСЕЛЕНИЯ Орловского района  в 2024  году</vt:lpstr>
      <vt:lpstr>Безвозмездные поступления из областного бюджета</vt:lpstr>
      <vt:lpstr>Слайд 6</vt:lpstr>
      <vt:lpstr>Слайд 7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106</cp:revision>
  <dcterms:created xsi:type="dcterms:W3CDTF">2018-11-09T14:42:42Z</dcterms:created>
  <dcterms:modified xsi:type="dcterms:W3CDTF">2025-01-21T14:37:03Z</dcterms:modified>
</cp:coreProperties>
</file>