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88163" cy="100203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106" d="100"/>
          <a:sy n="106" d="100"/>
        </p:scale>
        <p:origin x="1578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2475"/>
            <a:ext cx="54276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4" tIns="46362" rIns="92724" bIns="463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6"/>
          </a:xfrm>
          <a:prstGeom prst="rect">
            <a:avLst/>
          </a:prstGeom>
        </p:spPr>
        <p:txBody>
          <a:bodyPr vert="horz" lIns="92724" tIns="46362" rIns="92724" bIns="463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59619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974" y="154952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284331"/>
            <a:ext cx="3026394" cy="738664"/>
            <a:chOff x="-88035" y="2334252"/>
            <a:chExt cx="3026394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0271" y="2334252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6783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9949" y="3022862"/>
            <a:ext cx="3058699" cy="954107"/>
            <a:chOff x="-106085" y="3242093"/>
            <a:chExt cx="305869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государственных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услуг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  </a:t>
              </a:r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06085" y="32648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34686" y="212957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239" y="73259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673068" y="24889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86987" y="1615515"/>
            <a:ext cx="3523526" cy="2448273"/>
            <a:chOff x="3386987" y="3789039"/>
            <a:chExt cx="3523526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</a:t>
              </a:r>
              <a:r>
                <a:rPr lang="ru-RU" sz="1100" dirty="0" smtClean="0">
                  <a:cs typeface="Miriam Fixed" panose="020B0509050101010101" pitchFamily="49" charset="-79"/>
                </a:rPr>
                <a:t>пункте отбора</a:t>
              </a:r>
              <a:endParaRPr lang="ru-RU" sz="1100" dirty="0">
                <a:cs typeface="Miriam Fixed" panose="020B0509050101010101" pitchFamily="49" charset="-79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60611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Пункт отбора г. Ростов-на-Дону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– 15 </a:t>
            </a: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–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201559"/>
            <a:ext cx="3005548" cy="3122689"/>
            <a:chOff x="6861450" y="3240914"/>
            <a:chExt cx="3005548" cy="3122689"/>
          </a:xfrm>
        </p:grpSpPr>
        <p:sp>
          <p:nvSpPr>
            <p:cNvPr id="79" name="TextBox 78"/>
            <p:cNvSpPr txBox="1"/>
            <p:nvPr/>
          </p:nvSpPr>
          <p:spPr>
            <a:xfrm>
              <a:off x="6881532" y="3240914"/>
              <a:ext cx="2978768" cy="42319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55297"/>
              <a:chOff x="6861450" y="3608306"/>
              <a:chExt cx="3005548" cy="2755297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 smtClean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 smtClean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393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</a:t>
                </a:r>
                <a:r>
                  <a:rPr lang="ru-RU" sz="1050" b="1" spc="-20" dirty="0" smtClean="0">
                    <a:cs typeface="Miriam Fixed" panose="020B0509050101010101" pitchFamily="49" charset="-79"/>
                  </a:rPr>
                  <a:t>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226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3198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</a:t>
                </a:r>
                <a:r>
                  <a:rPr lang="ru-RU" sz="1050" b="1" spc="-20" dirty="0" smtClean="0">
                    <a:cs typeface="Miriam Fixed" panose="020B0509050101010101" pitchFamily="49" charset="-79"/>
                  </a:rPr>
                  <a:t>ачальник радиостанции </a:t>
                </a:r>
                <a:r>
                  <a:rPr lang="ru-RU" sz="1050" spc="-20" dirty="0" smtClean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226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</a:t>
                </a:r>
                <a:r>
                  <a:rPr lang="ru-RU" sz="1050" b="1" spc="-20" dirty="0" smtClean="0">
                    <a:cs typeface="Miriam Fixed" panose="020B0509050101010101" pitchFamily="49" charset="-79"/>
                  </a:rPr>
                  <a:t>тарший</a:t>
                </a:r>
                <a:r>
                  <a:rPr lang="ru-RU" sz="1050" spc="-20" dirty="0" smtClean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 smtClean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 smtClean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 smtClean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 smtClean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</a:t>
                </a:r>
                <a:r>
                  <a:rPr lang="ru-RU" sz="1050" b="1" spc="-20" dirty="0" smtClean="0">
                    <a:cs typeface="Miriam Fixed" panose="020B0509050101010101" pitchFamily="49" charset="-79"/>
                  </a:rPr>
                  <a:t>овар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</a:t>
                </a:r>
                <a:r>
                  <a:rPr lang="ru-RU" sz="1050" b="1" spc="-20" dirty="0" smtClean="0">
                    <a:cs typeface="Miriam Fixed" panose="020B0509050101010101" pitchFamily="49" charset="-79"/>
                  </a:rPr>
                  <a:t>тарший телефонист </a:t>
                </a:r>
                <a:r>
                  <a:rPr lang="ru-RU" sz="1050" spc="-20" dirty="0" smtClean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219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 smtClean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204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 smtClean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 smtClean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 smtClean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 smtClean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</a:t>
                </a:r>
                <a:r>
                  <a:rPr lang="ru-RU" sz="1000" spc="-40" dirty="0" smtClean="0">
                    <a:cs typeface="Miriam Fixed" panose="020B0509050101010101" pitchFamily="49" charset="-79"/>
                  </a:rPr>
                  <a:t>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93272" y="4033441"/>
            <a:ext cx="3444531" cy="2276255"/>
            <a:chOff x="3377493" y="1569105"/>
            <a:chExt cx="3444531" cy="2159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92238" y="2073487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1574" y="165314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72911" y="2441152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695058" y="3224742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0502" y="2883349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97452" y="267887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67701" y="6025236"/>
            <a:ext cx="3124572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 ИНН, банковские реквизиты</a:t>
            </a:r>
            <a:endParaRPr lang="ru-RU" sz="1300" dirty="0">
              <a:cs typeface="Miriam Fixed" panose="020B0509050101010101" pitchFamily="49" charset="-79"/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92603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51730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542402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576953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820440" y="1341758"/>
            <a:ext cx="3043043" cy="855619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  150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</a:t>
            </a:r>
            <a:r>
              <a:rPr lang="ru-RU" sz="1600" u="sng" dirty="0">
                <a:cs typeface="Miriam Fixed" panose="020B0509050101010101" pitchFamily="49" charset="-79"/>
              </a:rPr>
              <a:t>региональная выплата 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(при </a:t>
            </a:r>
            <a:r>
              <a:rPr lang="ru-RU" sz="1300" dirty="0">
                <a:cs typeface="Miriam Fixed" panose="020B0509050101010101" pitchFamily="49" charset="-79"/>
              </a:rPr>
              <a:t>заключении контракта </a:t>
            </a:r>
            <a:r>
              <a:rPr lang="ru-RU" sz="1300" dirty="0">
                <a:cs typeface="Miriam Fixed" panose="020B0509050101010101" pitchFamily="49" charset="-79"/>
              </a:rPr>
              <a:t>в именных Ростовских </a:t>
            </a:r>
            <a:r>
              <a:rPr lang="ru-RU" sz="1300" dirty="0">
                <a:cs typeface="Miriam Fixed" panose="020B0509050101010101" pitchFamily="49" charset="-79"/>
              </a:rPr>
              <a:t>подразделениях)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18363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1290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4498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04417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3902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1169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08530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2349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26800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0938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78884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07236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12987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738" y="5929440"/>
            <a:ext cx="3217919" cy="860611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г. Ростов-на-Дону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– 15 </a:t>
            </a: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–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5551</TotalTime>
  <Words>495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Аннаненков</cp:lastModifiedBy>
  <cp:revision>221</cp:revision>
  <cp:lastPrinted>2023-05-22T08:37:45Z</cp:lastPrinted>
  <dcterms:created xsi:type="dcterms:W3CDTF">2019-12-05T06:41:56Z</dcterms:created>
  <dcterms:modified xsi:type="dcterms:W3CDTF">2023-05-22T09:09:59Z</dcterms:modified>
</cp:coreProperties>
</file>