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8" r:id="rId3"/>
    <p:sldId id="302" r:id="rId4"/>
    <p:sldId id="306" r:id="rId5"/>
    <p:sldId id="288" r:id="rId6"/>
    <p:sldId id="295" r:id="rId7"/>
    <p:sldId id="287" r:id="rId8"/>
    <p:sldId id="265" r:id="rId9"/>
    <p:sldId id="296" r:id="rId10"/>
    <p:sldId id="312" r:id="rId11"/>
    <p:sldId id="309" r:id="rId12"/>
    <p:sldId id="311" r:id="rId13"/>
    <p:sldId id="307" r:id="rId14"/>
    <p:sldId id="29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9FB"/>
    <a:srgbClr val="C6D5F2"/>
    <a:srgbClr val="3283DC"/>
    <a:srgbClr val="5B96B1"/>
    <a:srgbClr val="1E1E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70" autoAdjust="0"/>
    <p:restoredTop sz="94598" autoAdjust="0"/>
  </p:normalViewPr>
  <p:slideViewPr>
    <p:cSldViewPr>
      <p:cViewPr>
        <p:scale>
          <a:sx n="90" d="100"/>
          <a:sy n="90" d="100"/>
        </p:scale>
        <p:origin x="-255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CA2FD9-E7C2-4BA3-9BE5-CD927BC254EA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6E8542-CE68-4C48-B113-CEAF792E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17260-1C0D-45FB-8546-D9938CFD65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D810-5365-40A0-A2EB-40692383374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D036-A9BF-4E53-A94B-17DE7FE49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B619-9B65-4735-8277-02644D918732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78E3-9606-4E71-B53D-272B6CB2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CEB-EAD2-47EC-BDA5-69FC6BE3231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DD67-4075-4F6B-9731-E257AC4F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CE04-E30E-49B8-A5CF-7D8FB449AC0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4398-1362-426C-AB40-2BAA06C4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311B-90AD-4868-AE68-8B6F065EABEA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696C-21A1-40BF-9973-3F614FBD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2F10-4491-4B05-908F-416F28D209D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A45-1A47-43D3-A055-EA0E9AFF9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2878-7B4C-48DF-BEC3-35233DE2B05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4A9-679F-4178-9A0B-01D0AA4D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09F3-B443-47CF-B861-EA6974831EE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7EB-4EE9-4C83-BEA0-68B2B2CDC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E171-B4BC-4F92-86FE-A7F9CBA21663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4D34-1ECE-4C97-8D72-100507BB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4E34-D157-4ED8-A310-09E40DB2AEFD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2A33-A1F5-4B40-B19B-487834AF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A175-3E38-466C-B9E0-BA08615EFAB7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DF7D-9BD2-415C-BEB6-B755CD49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D884-75D3-4D1D-81D6-20B0C2998D9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26F4-0B23-4482-A8F1-73DF4AF2A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E1915C-E8CB-45AE-AFF4-A883B3D8CC5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CF49F9-9A00-40D2-A45B-4D5DA22F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9@donpac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Красноармейского сельского поселения Орловского района Ростовской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  <a:solidFill>
            <a:schemeClr val="bg1"/>
          </a:solidFill>
          <a:effectLst>
            <a:outerShdw blurRad="50800" dist="50800" dir="5400000" algn="ctr" rotWithShape="0">
              <a:srgbClr val="C6D5F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Красноармейского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ocuments\Нормативные и правовые акты\Решение годовой\18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8495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Красноармейского сельского поселения в 2021 году израсходовано 29408,9 тыс. рублей 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97,0% от общей суммы расходов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2714612" y="3143248"/>
            <a:ext cx="4000528" cy="1216152"/>
          </a:xfrm>
          <a:prstGeom prst="quadArrowCallout">
            <a:avLst/>
          </a:prstGeom>
          <a:solidFill>
            <a:srgbClr val="E3E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Муниципальные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программы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736"/>
            <a:ext cx="2857520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профилактика правонарушений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6,0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5500702"/>
            <a:ext cx="3143272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и благоустройство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3147,7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643182"/>
            <a:ext cx="2428892" cy="1500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городской среды на территории Красноармейского сельского поселения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12556,6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5000636"/>
            <a:ext cx="2286016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500,0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4357694"/>
            <a:ext cx="2928958" cy="1214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 и регулирование рынков сельскохозяйственной продукции, сырья и продовольствия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628,8 тыс.рублей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5786454"/>
            <a:ext cx="2857520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164,2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4572008"/>
            <a:ext cx="3214710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муниципальными финансами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6080,8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3786190"/>
            <a:ext cx="2071702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3,5 тыс.рублей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2500306"/>
            <a:ext cx="2428892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519,2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1428736"/>
            <a:ext cx="3143272" cy="1500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10,2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1428736"/>
            <a:ext cx="2428892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и туризма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5791,9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Красноармейского сельского поселения  за 2021 год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572132" y="1142985"/>
            <a:ext cx="3307898" cy="5715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сетей уличного освещения, замена ламп – 1394,8 тыс. рублей: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8596" y="4929198"/>
            <a:ext cx="2143140" cy="10715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несанкционированных свалок – 563,0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785926"/>
            <a:ext cx="2094206" cy="165665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34" y="3857628"/>
            <a:ext cx="1857388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вывоз отработанных люминесцентных ламп и ртутных термометров – 26,4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2428868"/>
            <a:ext cx="1500198" cy="1000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Противоклещевые мероприятия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29,8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cuments\Нормативные и правовые акты\2022\2eecfde2-0808-4eb2-a782-f40555b13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089544" cy="2786058"/>
          </a:xfrm>
          <a:prstGeom prst="rect">
            <a:avLst/>
          </a:prstGeom>
          <a:noFill/>
        </p:spPr>
      </p:pic>
      <p:pic>
        <p:nvPicPr>
          <p:cNvPr id="90115" name="Picture 3" descr="C:\Users\User\Documents\Нормативные и правовые акты\2022\ремонт памятников апрель 2022\0ebc9cce-118e-4676-a41f-3e6e29d82d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3" y="1071546"/>
            <a:ext cx="2520695" cy="4214842"/>
          </a:xfrm>
          <a:prstGeom prst="rect">
            <a:avLst/>
          </a:prstGeom>
          <a:noFill/>
        </p:spPr>
      </p:pic>
      <p:pic>
        <p:nvPicPr>
          <p:cNvPr id="19" name="Picture 2" descr="C:\Users\User\Documents\ЗАГРУЗКИ\img_20190607_0946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86190"/>
            <a:ext cx="3500462" cy="1966707"/>
          </a:xfrm>
          <a:prstGeom prst="rect">
            <a:avLst/>
          </a:prstGeom>
          <a:noFill/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3000364" y="5429264"/>
            <a:ext cx="2853620" cy="92869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Выкос сорной растительности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459,3 тыс. рублей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Валка деревьев – 549,9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56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Общественная территория, расположенная по адресу: </a:t>
            </a:r>
            <a:b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Ростовская область, Орловский район, п. Красноармейский, ул. Кирова, 10 (благоустройство)</a:t>
            </a:r>
            <a:endParaRPr lang="ru-RU" sz="1800" dirty="0">
              <a:solidFill>
                <a:srgbClr val="3283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71612"/>
            <a:ext cx="4143404" cy="1143008"/>
          </a:xfrm>
          <a:prstGeom prst="roundRect">
            <a:avLst/>
          </a:prstGeom>
          <a:solidFill>
            <a:srgbClr val="E3E9FB"/>
          </a:solidFill>
          <a:ln>
            <a:solidFill>
              <a:srgbClr val="C6D5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Благоустройство  – 12086,2 тыс. рублей;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Строительный контроль – 258,6 тыс. рублей;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Авторский надзор – 71,7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ocuments\Нормативные и правовые акты\2022\47ce7a97-1304-4aa9-b57b-d289781f6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928934"/>
            <a:ext cx="2732505" cy="3643338"/>
          </a:xfrm>
          <a:prstGeom prst="rect">
            <a:avLst/>
          </a:prstGeom>
          <a:noFill/>
        </p:spPr>
      </p:pic>
      <p:pic>
        <p:nvPicPr>
          <p:cNvPr id="90114" name="Picture 2" descr="C:\Users\User\Documents\Нормативные и правовые акты\2022\фотоматериалы\IMG_20220411_083926_resized_20220411_08485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428991" cy="2571744"/>
          </a:xfrm>
          <a:prstGeom prst="rect">
            <a:avLst/>
          </a:prstGeom>
          <a:noFill/>
        </p:spPr>
      </p:pic>
      <p:pic>
        <p:nvPicPr>
          <p:cNvPr id="90115" name="Picture 3" descr="C:\Users\User\Documents\Нормативные и правовые акты\2022\фотоматериалы\IMG_20220411_084103_resized_20220411_084856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71942"/>
            <a:ext cx="3452805" cy="2589604"/>
          </a:xfrm>
          <a:prstGeom prst="rect">
            <a:avLst/>
          </a:prstGeom>
          <a:noFill/>
        </p:spPr>
      </p:pic>
      <p:pic>
        <p:nvPicPr>
          <p:cNvPr id="90116" name="Picture 4" descr="C:\Users\User\Documents\Нормативные и правовые акты\2022\f66b1e85-e06b-488c-9142-883976ebe2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928934"/>
            <a:ext cx="1763615" cy="373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Обеспечение материально-технической базы </a:t>
            </a:r>
            <a:r>
              <a:rPr lang="ru-RU" sz="2000" b="1" dirty="0" smtClean="0">
                <a:solidFill>
                  <a:srgbClr val="3283DC"/>
                </a:solidFill>
              </a:rPr>
              <a:t/>
            </a:r>
            <a:br>
              <a:rPr lang="ru-RU" sz="2000" b="1" dirty="0" smtClean="0">
                <a:solidFill>
                  <a:srgbClr val="3283DC"/>
                </a:solidFill>
              </a:rPr>
            </a:br>
            <a:r>
              <a:rPr lang="ru-RU" sz="2000" b="1" dirty="0" smtClean="0">
                <a:solidFill>
                  <a:srgbClr val="3283DC"/>
                </a:solidFill>
              </a:rPr>
              <a:t> </a:t>
            </a:r>
            <a:br>
              <a:rPr lang="ru-RU" sz="2000" b="1" dirty="0" smtClean="0">
                <a:solidFill>
                  <a:srgbClr val="3283DC"/>
                </a:solidFill>
              </a:rPr>
            </a:br>
            <a:endParaRPr lang="ru-RU" sz="2000" b="1" dirty="0">
              <a:solidFill>
                <a:srgbClr val="3283D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1428736"/>
            <a:ext cx="3000396" cy="485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Текущий ремонт кровли здания Администрации – 302,0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0114" name="Picture 2" descr="C:\Users\User\Documents\Нормативные и правовые акты\2022\00214935-5149-48c5-905e-f7d6c9109d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24054"/>
            <a:ext cx="3286148" cy="438153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1428736"/>
            <a:ext cx="3357586" cy="485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Красноармейским СДК приобретены костюмы – 22,0 тыс.рублей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0115" name="Picture 3" descr="C:\Users\User\Documents\Нормативные и правовые акты\2022\2a769f91-eb09-4af9-ac41-9768ad0b60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26828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Контактная информация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u="sng" dirty="0" smtClean="0">
                <a:latin typeface="Arial" charset="0"/>
              </a:rPr>
              <a:t>Администрация Красноармейского сельского поселения Орловского района Ростовской области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347500, Ростовская область, Орловский район, 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пос. Красноармейский, пер. Красноармейский, д.22</a:t>
            </a:r>
          </a:p>
          <a:p>
            <a:pPr>
              <a:buFont typeface="Arial" charset="0"/>
              <a:buNone/>
            </a:pPr>
            <a:r>
              <a:rPr lang="ru-RU" sz="2000" u="sng" dirty="0" smtClean="0">
                <a:latin typeface="Arial" charset="0"/>
              </a:rPr>
              <a:t>Руководитель:</a:t>
            </a:r>
            <a:r>
              <a:rPr lang="ru-RU" sz="2000" dirty="0" smtClean="0">
                <a:latin typeface="Arial" charset="0"/>
              </a:rPr>
              <a:t> Глава Администрации Красноармейского сельского поселения – Власенко </a:t>
            </a:r>
            <a:r>
              <a:rPr lang="ru-RU" sz="2000" smtClean="0">
                <a:latin typeface="Arial" charset="0"/>
              </a:rPr>
              <a:t>Елена Анатольевна</a:t>
            </a:r>
            <a:endParaRPr lang="ru-RU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Тел.: 8 (86375) 21-7-07;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          8 (86375) 21-7-40;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          8 (86375) 21-8-59.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</a:rPr>
              <a:t>E-mail: </a:t>
            </a:r>
            <a:r>
              <a:rPr lang="en-US" sz="2000" u="sng" dirty="0" smtClean="0">
                <a:latin typeface="Arial" charset="0"/>
                <a:hlinkClick r:id="rId2"/>
              </a:rPr>
              <a:t>sp29309@donpac.ru</a:t>
            </a:r>
            <a:endParaRPr lang="ru-RU" sz="2000" u="sng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000" u="sng" dirty="0" smtClean="0">
                <a:latin typeface="Arial" charset="0"/>
              </a:rPr>
              <a:t>График (режим) работы</a:t>
            </a:r>
            <a:r>
              <a:rPr lang="ru-RU" sz="2000" dirty="0" smtClean="0">
                <a:latin typeface="Arial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понедельник-пятница с 08.00 до 16.00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перерыв с 12.00 до 13.00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8"/>
          <p:cNvSpPr>
            <a:spLocks noChangeArrowheads="1"/>
          </p:cNvSpPr>
          <p:nvPr/>
        </p:nvSpPr>
        <p:spPr bwMode="auto">
          <a:xfrm>
            <a:off x="323850" y="188913"/>
            <a:ext cx="1620838" cy="47974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Подготовлена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бюджетная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отчетность</a:t>
            </a:r>
            <a:endParaRPr lang="ru-RU"/>
          </a:p>
        </p:txBody>
      </p:sp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1979613" y="24209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2484438" y="188913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форм, предусмотренных п. 11 Инструкции, утвержденной приказом Минфина РФ от 28.12.2010 №191н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4211638" y="3141663"/>
            <a:ext cx="503237" cy="325437"/>
          </a:xfrm>
          <a:prstGeom prst="rightArrow">
            <a:avLst>
              <a:gd name="adj1" fmla="val 50000"/>
              <a:gd name="adj2" fmla="val 38659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4716463" y="188913"/>
            <a:ext cx="1620837" cy="47879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Представлена в Контрольно-счетный орган Орловского района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марта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(заключение по проверке от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01 апреля 2022 года)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4" name="AutoShape 13"/>
          <p:cNvSpPr>
            <a:spLocks noChangeArrowheads="1"/>
          </p:cNvSpPr>
          <p:nvPr/>
        </p:nvSpPr>
        <p:spPr bwMode="auto">
          <a:xfrm>
            <a:off x="6443663" y="3573463"/>
            <a:ext cx="541337" cy="395287"/>
          </a:xfrm>
          <a:prstGeom prst="rightArrow">
            <a:avLst>
              <a:gd name="adj1" fmla="val 50000"/>
              <a:gd name="adj2" fmla="val 34237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5" name="AutoShape 14"/>
          <p:cNvSpPr>
            <a:spLocks noChangeArrowheads="1"/>
          </p:cNvSpPr>
          <p:nvPr/>
        </p:nvSpPr>
        <p:spPr bwMode="auto">
          <a:xfrm>
            <a:off x="7019925" y="765175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Проект отчета за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21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год представлен в Собрание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Депутатов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26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апреля </a:t>
            </a:r>
            <a:r>
              <a:rPr lang="en-US" b="1" dirty="0" smtClean="0">
                <a:latin typeface="Times New Roman" pitchFamily="18" charset="0"/>
              </a:rPr>
              <a:t>20</a:t>
            </a:r>
            <a:r>
              <a:rPr lang="ru-RU" b="1" dirty="0" smtClean="0">
                <a:latin typeface="Times New Roman" pitchFamily="18" charset="0"/>
              </a:rPr>
              <a:t>22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года</a:t>
            </a:r>
          </a:p>
          <a:p>
            <a:endParaRPr lang="ru-RU" dirty="0"/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>
            <a:off x="971550" y="4437063"/>
            <a:ext cx="7777163" cy="1944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Проект отчета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опубликован на официальном сайте Администрации Красноармейского сельского поселения и в Информационном бюллетене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Красноармейского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26.</a:t>
            </a:r>
            <a:r>
              <a:rPr lang="en-US" b="1" dirty="0" smtClean="0">
                <a:latin typeface="Times New Roman" pitchFamily="18" charset="0"/>
              </a:rPr>
              <a:t>04.20</a:t>
            </a:r>
            <a:r>
              <a:rPr lang="ru-RU" b="1" dirty="0" smtClean="0">
                <a:latin typeface="Times New Roman" pitchFamily="18" charset="0"/>
              </a:rPr>
              <a:t>22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</a:rPr>
              <a:t>205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Отчет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опубликован на официальном сайте Администрации Красноармейского сельского поселения и в Информационном бюллетене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Красноармейского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 </a:t>
            </a:r>
            <a:r>
              <a:rPr lang="ru-RU" b="1" dirty="0" smtClean="0">
                <a:latin typeface="Times New Roman" pitchFamily="18" charset="0"/>
              </a:rPr>
              <a:t>23.05.2022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№ 207</a:t>
            </a:r>
            <a:endParaRPr lang="ru-RU" dirty="0"/>
          </a:p>
        </p:txBody>
      </p:sp>
      <p:sp>
        <p:nvSpPr>
          <p:cNvPr id="17417" name="AutoShape 16"/>
          <p:cNvSpPr>
            <a:spLocks noChangeArrowheads="1"/>
          </p:cNvSpPr>
          <p:nvPr/>
        </p:nvSpPr>
        <p:spPr bwMode="auto">
          <a:xfrm>
            <a:off x="250825" y="5300663"/>
            <a:ext cx="649288" cy="395287"/>
          </a:xfrm>
          <a:prstGeom prst="rightArrow">
            <a:avLst>
              <a:gd name="adj1" fmla="val 50000"/>
              <a:gd name="adj2" fmla="val 41064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Основные характеристики бюджета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Красноармейского сельского поселения за 2021 год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 тыс. рублей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28694,6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32637,2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113,7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31229,0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30323,0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97,1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 –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-2534,4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2314,2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204" cy="101122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доходов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2021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32637,2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44035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61950" y="1627188"/>
          <a:ext cx="8696325" cy="4049712"/>
        </p:xfrm>
        <a:graphic>
          <a:graphicData uri="http://schemas.openxmlformats.org/presentationml/2006/ole">
            <p:oleObj spid="_x0000_s69634" name="Worksheet" r:id="rId3" imgW="7791444" imgH="36290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доходов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1475" y="1423988"/>
          <a:ext cx="8548688" cy="4689475"/>
        </p:xfrm>
        <a:graphic>
          <a:graphicData uri="http://schemas.openxmlformats.org/presentationml/2006/ole">
            <p:oleObj spid="_x0000_s1026" name="Worksheet" r:id="rId3" imgW="7657999" imgH="42006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Динамика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исполнения</a:t>
            </a:r>
            <a:r>
              <a:rPr lang="ru-RU" sz="2400" b="1" smtClean="0">
                <a:solidFill>
                  <a:srgbClr val="C00000"/>
                </a:solidFill>
              </a:rPr>
              <a:t> собственных доходов бюджета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Красноармейского сельского поселения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en-US" sz="2200" smtClean="0"/>
              <a:t>							</a:t>
            </a:r>
            <a:r>
              <a:rPr lang="ru-RU" sz="1600" b="1" smtClean="0">
                <a:solidFill>
                  <a:srgbClr val="254061"/>
                </a:solidFill>
              </a:rPr>
              <a:t>(тыс. рублей)</a:t>
            </a:r>
            <a:endParaRPr lang="ru-RU" sz="1600" smtClean="0">
              <a:solidFill>
                <a:srgbClr val="254061"/>
              </a:solidFill>
            </a:endParaRPr>
          </a:p>
        </p:txBody>
      </p:sp>
      <p:graphicFrame>
        <p:nvGraphicFramePr>
          <p:cNvPr id="62466" name="Объект 5"/>
          <p:cNvGraphicFramePr>
            <a:graphicFrameLocks noGrp="1"/>
          </p:cNvGraphicFramePr>
          <p:nvPr>
            <p:ph idx="1"/>
          </p:nvPr>
        </p:nvGraphicFramePr>
        <p:xfrm>
          <a:off x="350838" y="1857364"/>
          <a:ext cx="8507442" cy="4500593"/>
        </p:xfrm>
        <a:graphic>
          <a:graphicData uri="http://schemas.openxmlformats.org/presentationml/2006/ole">
            <p:oleObj spid="_x0000_s62466" name="Worksheet" r:id="rId3" imgW="7400832" imgH="321003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Безвозмездные поступления</a:t>
            </a:r>
            <a:r>
              <a:rPr lang="ru-RU" sz="2900" b="1" smtClean="0">
                <a:solidFill>
                  <a:srgbClr val="558ED5"/>
                </a:solidFill>
              </a:rPr>
              <a:t> бюджету </a:t>
            </a:r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Красноармейского сельского поселения</a:t>
            </a:r>
          </a:p>
        </p:txBody>
      </p:sp>
      <p:graphicFrame>
        <p:nvGraphicFramePr>
          <p:cNvPr id="66605" name="Group 45"/>
          <p:cNvGraphicFramePr>
            <a:graphicFrameLocks noGrp="1"/>
          </p:cNvGraphicFramePr>
          <p:nvPr/>
        </p:nvGraphicFramePr>
        <p:xfrm>
          <a:off x="395288" y="1773238"/>
          <a:ext cx="8332787" cy="3839846"/>
        </p:xfrm>
        <a:graphic>
          <a:graphicData uri="http://schemas.openxmlformats.org/drawingml/2006/table">
            <a:tbl>
              <a:tblPr/>
              <a:tblGrid>
                <a:gridCol w="2400300"/>
                <a:gridCol w="2165350"/>
                <a:gridCol w="1843087"/>
                <a:gridCol w="1924050"/>
              </a:tblGrid>
              <a:tr h="417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темп роста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20917,8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7554,2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7658,1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13019,3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расходов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2021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30323,0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7338" y="1582738"/>
          <a:ext cx="8824912" cy="3881437"/>
        </p:xfrm>
        <a:graphic>
          <a:graphicData uri="http://schemas.openxmlformats.org/presentationml/2006/ole">
            <p:oleObj spid="_x0000_s31746" name="Worksheet" r:id="rId3" imgW="7905711" imgH="34765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расходов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634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4675" y="1498600"/>
          <a:ext cx="8356600" cy="4752975"/>
        </p:xfrm>
        <a:graphic>
          <a:graphicData uri="http://schemas.openxmlformats.org/presentationml/2006/ole">
            <p:oleObj spid="_x0000_s63490" name="Worksheet" r:id="rId3" imgW="7486734" imgH="4257630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2846</TotalTime>
  <Words>569</Words>
  <Application>Microsoft Office PowerPoint</Application>
  <PresentationFormat>Экран (4:3)</PresentationFormat>
  <Paragraphs>141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Worksheet</vt:lpstr>
      <vt:lpstr>Слайд 1</vt:lpstr>
      <vt:lpstr>Слайд 2</vt:lpstr>
      <vt:lpstr>Основные характеристики бюджета  Красноармейского сельского поселения за 2021 год                                                                                              тыс. рублей </vt:lpstr>
      <vt:lpstr>Структура исполнения доходов бюджета Красноармейского сельского поселения в 2021 году       32637,2 (тыс.рублей)</vt:lpstr>
      <vt:lpstr>Динамика исполнения доходов  бюджета   Красноармейского сельского поселения            (тыс. рублей)</vt:lpstr>
      <vt:lpstr>Динамика исполнения собственных доходов бюджета Красноармейского сельского поселения        (тыс. рублей)</vt:lpstr>
      <vt:lpstr>Безвозмездные поступления бюджету Красноармейского сельского поселения</vt:lpstr>
      <vt:lpstr>Структура исполнения расходов бюджета Красноармейского сельского поселения в 2021 году       30323,0 (тыс.рублей)</vt:lpstr>
      <vt:lpstr>Динамика исполнения расходов  бюджета   Красноармейского сельского поселения            (тыс. рублей)</vt:lpstr>
      <vt:lpstr>На реализацию муниципальных программ Красноармейского сельского поселения в 2021 году израсходовано 29408,9 тыс. рублей  или 97,0% от общей суммы расходов</vt:lpstr>
      <vt:lpstr>Расходы на БЛАГОУСТРОЙСТВО территории Красноармейского сельского поселения  за 2021 год</vt:lpstr>
      <vt:lpstr>Общественная территория, расположенная по адресу:  Ростовская область, Орловский район, п. Красноармейский, ул. Кирова, 10 (благоустройство)</vt:lpstr>
      <vt:lpstr> Обеспечение материально-технической базы    </vt:lpstr>
      <vt:lpstr>Контактная информация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 </dc:title>
  <dc:creator>User</dc:creator>
  <cp:lastModifiedBy>User</cp:lastModifiedBy>
  <cp:revision>399</cp:revision>
  <dcterms:created xsi:type="dcterms:W3CDTF">2012-10-21T15:40:11Z</dcterms:created>
  <dcterms:modified xsi:type="dcterms:W3CDTF">2022-05-23T10:30:23Z</dcterms:modified>
</cp:coreProperties>
</file>